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0" r:id="rId2"/>
    <p:sldId id="291" r:id="rId3"/>
    <p:sldId id="279" r:id="rId4"/>
    <p:sldId id="280" r:id="rId5"/>
    <p:sldId id="281" r:id="rId6"/>
    <p:sldId id="282" r:id="rId7"/>
    <p:sldId id="277" r:id="rId8"/>
    <p:sldId id="278" r:id="rId9"/>
    <p:sldId id="283" r:id="rId10"/>
    <p:sldId id="284" r:id="rId11"/>
    <p:sldId id="292" r:id="rId12"/>
    <p:sldId id="257" r:id="rId13"/>
    <p:sldId id="293" r:id="rId14"/>
    <p:sldId id="29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2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2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2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лександр Подстречный" userId="d3275ce00c86cd55" providerId="LiveId" clId="{EE7BC7F1-E81A-2D49-AF51-5001899A980C}"/>
    <pc:docChg chg="delSld">
      <pc:chgData name="Александр Подстречный" userId="d3275ce00c86cd55" providerId="LiveId" clId="{EE7BC7F1-E81A-2D49-AF51-5001899A980C}" dt="2021-04-28T09:37:58.603" v="0" actId="2696"/>
      <pc:docMkLst>
        <pc:docMk/>
      </pc:docMkLst>
      <pc:sldChg chg="del">
        <pc:chgData name="Александр Подстречный" userId="d3275ce00c86cd55" providerId="LiveId" clId="{EE7BC7F1-E81A-2D49-AF51-5001899A980C}" dt="2021-04-28T09:37:58.603" v="0" actId="2696"/>
        <pc:sldMkLst>
          <pc:docMk/>
          <pc:sldMk cId="4282909241" sldId="286"/>
        </pc:sldMkLst>
      </pc:sldChg>
    </pc:docChg>
  </pc:docChgLst>
  <pc:docChgLst>
    <pc:chgData name="Александр Подстречный" userId="d3275ce00c86cd55" providerId="LiveId" clId="{8DB7224F-BC2B-4A53-8A1D-3D69E1A7D7B6}"/>
    <pc:docChg chg="undo custSel addSld delSld modSld sldOrd">
      <pc:chgData name="Александр Подстречный" userId="d3275ce00c86cd55" providerId="LiveId" clId="{8DB7224F-BC2B-4A53-8A1D-3D69E1A7D7B6}" dt="2021-04-27T11:33:39.379" v="1074" actId="20577"/>
      <pc:docMkLst>
        <pc:docMk/>
      </pc:docMkLst>
      <pc:sldChg chg="addSp modSp del mod">
        <pc:chgData name="Александр Подстречный" userId="d3275ce00c86cd55" providerId="LiveId" clId="{8DB7224F-BC2B-4A53-8A1D-3D69E1A7D7B6}" dt="2021-04-24T19:03:18.744" v="483" actId="47"/>
        <pc:sldMkLst>
          <pc:docMk/>
          <pc:sldMk cId="4080553521" sldId="256"/>
        </pc:sldMkLst>
        <pc:spChg chg="add mod">
          <ac:chgData name="Александр Подстречный" userId="d3275ce00c86cd55" providerId="LiveId" clId="{8DB7224F-BC2B-4A53-8A1D-3D69E1A7D7B6}" dt="2021-04-24T18:51:08.425" v="40" actId="20577"/>
          <ac:spMkLst>
            <pc:docMk/>
            <pc:sldMk cId="4080553521" sldId="256"/>
            <ac:spMk id="2" creationId="{FC1292DA-C121-468F-8FBF-6FCE9E7514C2}"/>
          </ac:spMkLst>
        </pc:spChg>
        <pc:picChg chg="mod">
          <ac:chgData name="Александр Подстречный" userId="d3275ce00c86cd55" providerId="LiveId" clId="{8DB7224F-BC2B-4A53-8A1D-3D69E1A7D7B6}" dt="2021-04-24T18:51:05.913" v="39" actId="1076"/>
          <ac:picMkLst>
            <pc:docMk/>
            <pc:sldMk cId="4080553521" sldId="256"/>
            <ac:picMk id="13" creationId="{A3509433-4973-4F21-8E6D-B8F5260AE10E}"/>
          </ac:picMkLst>
        </pc:picChg>
      </pc:sldChg>
      <pc:sldChg chg="addSp delSp modSp mod">
        <pc:chgData name="Александр Подстречный" userId="d3275ce00c86cd55" providerId="LiveId" clId="{8DB7224F-BC2B-4A53-8A1D-3D69E1A7D7B6}" dt="2021-04-25T14:54:20.158" v="1052" actId="1076"/>
        <pc:sldMkLst>
          <pc:docMk/>
          <pc:sldMk cId="3258296262" sldId="257"/>
        </pc:sldMkLst>
        <pc:spChg chg="del">
          <ac:chgData name="Александр Подстречный" userId="d3275ce00c86cd55" providerId="LiveId" clId="{8DB7224F-BC2B-4A53-8A1D-3D69E1A7D7B6}" dt="2021-04-25T11:00:06.916" v="917" actId="478"/>
          <ac:spMkLst>
            <pc:docMk/>
            <pc:sldMk cId="3258296262" sldId="257"/>
            <ac:spMk id="2" creationId="{CE7BDFAC-0A9B-4D27-BF79-525C4CC9F1DA}"/>
          </ac:spMkLst>
        </pc:spChg>
        <pc:spChg chg="add del mod">
          <ac:chgData name="Александр Подстречный" userId="d3275ce00c86cd55" providerId="LiveId" clId="{8DB7224F-BC2B-4A53-8A1D-3D69E1A7D7B6}" dt="2021-04-25T11:00:09.914" v="918" actId="478"/>
          <ac:spMkLst>
            <pc:docMk/>
            <pc:sldMk cId="3258296262" sldId="257"/>
            <ac:spMk id="6" creationId="{C4F2DBBA-A55A-4FA1-B5BD-605C9E946D0B}"/>
          </ac:spMkLst>
        </pc:spChg>
        <pc:spChg chg="add del mod">
          <ac:chgData name="Александр Подстречный" userId="d3275ce00c86cd55" providerId="LiveId" clId="{8DB7224F-BC2B-4A53-8A1D-3D69E1A7D7B6}" dt="2021-04-25T11:00:10.987" v="919" actId="478"/>
          <ac:spMkLst>
            <pc:docMk/>
            <pc:sldMk cId="3258296262" sldId="257"/>
            <ac:spMk id="8" creationId="{3C5455BC-9D47-48A3-BEFE-5792B6121FBF}"/>
          </ac:spMkLst>
        </pc:spChg>
        <pc:spChg chg="add mod">
          <ac:chgData name="Александр Подстречный" userId="d3275ce00c86cd55" providerId="LiveId" clId="{8DB7224F-BC2B-4A53-8A1D-3D69E1A7D7B6}" dt="2021-04-25T11:02:42.257" v="978" actId="1076"/>
          <ac:spMkLst>
            <pc:docMk/>
            <pc:sldMk cId="3258296262" sldId="257"/>
            <ac:spMk id="9" creationId="{AEF09E86-80F6-42B8-B1DE-0D781999405E}"/>
          </ac:spMkLst>
        </pc:spChg>
        <pc:graphicFrameChg chg="add mod">
          <ac:chgData name="Александр Подстречный" userId="d3275ce00c86cd55" providerId="LiveId" clId="{8DB7224F-BC2B-4A53-8A1D-3D69E1A7D7B6}" dt="2021-04-25T14:54:20.158" v="1052" actId="1076"/>
          <ac:graphicFrameMkLst>
            <pc:docMk/>
            <pc:sldMk cId="3258296262" sldId="257"/>
            <ac:graphicFrameMk id="3" creationId="{7C99E6E2-1FDA-4DBA-9428-40838E3C6FB0}"/>
          </ac:graphicFrameMkLst>
        </pc:graphicFrameChg>
        <pc:picChg chg="del">
          <ac:chgData name="Александр Подстречный" userId="d3275ce00c86cd55" providerId="LiveId" clId="{8DB7224F-BC2B-4A53-8A1D-3D69E1A7D7B6}" dt="2021-04-25T11:00:05.365" v="916" actId="478"/>
          <ac:picMkLst>
            <pc:docMk/>
            <pc:sldMk cId="3258296262" sldId="257"/>
            <ac:picMk id="5" creationId="{6E1C39F3-DF57-4427-8935-58ED667F7BB4}"/>
          </ac:picMkLst>
        </pc:picChg>
      </pc:sldChg>
      <pc:sldChg chg="del">
        <pc:chgData name="Александр Подстречный" userId="d3275ce00c86cd55" providerId="LiveId" clId="{8DB7224F-BC2B-4A53-8A1D-3D69E1A7D7B6}" dt="2021-04-25T11:01:03.782" v="925" actId="47"/>
        <pc:sldMkLst>
          <pc:docMk/>
          <pc:sldMk cId="1312076730" sldId="258"/>
        </pc:sldMkLst>
      </pc:sldChg>
      <pc:sldChg chg="del">
        <pc:chgData name="Александр Подстречный" userId="d3275ce00c86cd55" providerId="LiveId" clId="{8DB7224F-BC2B-4A53-8A1D-3D69E1A7D7B6}" dt="2021-04-25T11:01:03.975" v="926" actId="47"/>
        <pc:sldMkLst>
          <pc:docMk/>
          <pc:sldMk cId="2494821601" sldId="259"/>
        </pc:sldMkLst>
      </pc:sldChg>
      <pc:sldChg chg="del">
        <pc:chgData name="Александр Подстречный" userId="d3275ce00c86cd55" providerId="LiveId" clId="{8DB7224F-BC2B-4A53-8A1D-3D69E1A7D7B6}" dt="2021-04-25T11:01:04.135" v="927" actId="47"/>
        <pc:sldMkLst>
          <pc:docMk/>
          <pc:sldMk cId="3862344776" sldId="260"/>
        </pc:sldMkLst>
      </pc:sldChg>
      <pc:sldChg chg="del">
        <pc:chgData name="Александр Подстречный" userId="d3275ce00c86cd55" providerId="LiveId" clId="{8DB7224F-BC2B-4A53-8A1D-3D69E1A7D7B6}" dt="2021-04-25T11:01:04.279" v="928" actId="47"/>
        <pc:sldMkLst>
          <pc:docMk/>
          <pc:sldMk cId="4240469205" sldId="261"/>
        </pc:sldMkLst>
      </pc:sldChg>
      <pc:sldChg chg="del">
        <pc:chgData name="Александр Подстречный" userId="d3275ce00c86cd55" providerId="LiveId" clId="{8DB7224F-BC2B-4A53-8A1D-3D69E1A7D7B6}" dt="2021-04-25T11:01:06.504" v="929" actId="47"/>
        <pc:sldMkLst>
          <pc:docMk/>
          <pc:sldMk cId="1234049741" sldId="262"/>
        </pc:sldMkLst>
      </pc:sldChg>
      <pc:sldChg chg="del">
        <pc:chgData name="Александр Подстречный" userId="d3275ce00c86cd55" providerId="LiveId" clId="{8DB7224F-BC2B-4A53-8A1D-3D69E1A7D7B6}" dt="2021-04-25T11:01:06.656" v="930" actId="47"/>
        <pc:sldMkLst>
          <pc:docMk/>
          <pc:sldMk cId="1535679046" sldId="263"/>
        </pc:sldMkLst>
      </pc:sldChg>
      <pc:sldChg chg="del">
        <pc:chgData name="Александр Подстречный" userId="d3275ce00c86cd55" providerId="LiveId" clId="{8DB7224F-BC2B-4A53-8A1D-3D69E1A7D7B6}" dt="2021-04-25T11:01:06.814" v="931" actId="47"/>
        <pc:sldMkLst>
          <pc:docMk/>
          <pc:sldMk cId="3703326245" sldId="264"/>
        </pc:sldMkLst>
      </pc:sldChg>
      <pc:sldChg chg="del">
        <pc:chgData name="Александр Подстречный" userId="d3275ce00c86cd55" providerId="LiveId" clId="{8DB7224F-BC2B-4A53-8A1D-3D69E1A7D7B6}" dt="2021-04-25T11:01:06.978" v="932" actId="47"/>
        <pc:sldMkLst>
          <pc:docMk/>
          <pc:sldMk cId="4159304375" sldId="265"/>
        </pc:sldMkLst>
      </pc:sldChg>
      <pc:sldChg chg="del">
        <pc:chgData name="Александр Подстречный" userId="d3275ce00c86cd55" providerId="LiveId" clId="{8DB7224F-BC2B-4A53-8A1D-3D69E1A7D7B6}" dt="2021-04-25T11:01:07.127" v="933" actId="47"/>
        <pc:sldMkLst>
          <pc:docMk/>
          <pc:sldMk cId="2938759730" sldId="266"/>
        </pc:sldMkLst>
      </pc:sldChg>
      <pc:sldChg chg="del">
        <pc:chgData name="Александр Подстречный" userId="d3275ce00c86cd55" providerId="LiveId" clId="{8DB7224F-BC2B-4A53-8A1D-3D69E1A7D7B6}" dt="2021-04-25T11:01:07.303" v="934" actId="47"/>
        <pc:sldMkLst>
          <pc:docMk/>
          <pc:sldMk cId="2725898013" sldId="267"/>
        </pc:sldMkLst>
      </pc:sldChg>
      <pc:sldChg chg="del">
        <pc:chgData name="Александр Подстречный" userId="d3275ce00c86cd55" providerId="LiveId" clId="{8DB7224F-BC2B-4A53-8A1D-3D69E1A7D7B6}" dt="2021-04-25T11:01:07.474" v="935" actId="47"/>
        <pc:sldMkLst>
          <pc:docMk/>
          <pc:sldMk cId="4205407767" sldId="268"/>
        </pc:sldMkLst>
      </pc:sldChg>
      <pc:sldChg chg="del">
        <pc:chgData name="Александр Подстречный" userId="d3275ce00c86cd55" providerId="LiveId" clId="{8DB7224F-BC2B-4A53-8A1D-3D69E1A7D7B6}" dt="2021-04-25T11:01:07.655" v="936" actId="47"/>
        <pc:sldMkLst>
          <pc:docMk/>
          <pc:sldMk cId="1245101178" sldId="269"/>
        </pc:sldMkLst>
      </pc:sldChg>
      <pc:sldChg chg="del">
        <pc:chgData name="Александр Подстречный" userId="d3275ce00c86cd55" providerId="LiveId" clId="{8DB7224F-BC2B-4A53-8A1D-3D69E1A7D7B6}" dt="2021-04-25T11:01:08.023" v="937" actId="47"/>
        <pc:sldMkLst>
          <pc:docMk/>
          <pc:sldMk cId="1908599990" sldId="270"/>
        </pc:sldMkLst>
      </pc:sldChg>
      <pc:sldChg chg="del">
        <pc:chgData name="Александр Подстречный" userId="d3275ce00c86cd55" providerId="LiveId" clId="{8DB7224F-BC2B-4A53-8A1D-3D69E1A7D7B6}" dt="2021-04-25T11:01:08.199" v="938" actId="47"/>
        <pc:sldMkLst>
          <pc:docMk/>
          <pc:sldMk cId="3002439204" sldId="271"/>
        </pc:sldMkLst>
      </pc:sldChg>
      <pc:sldChg chg="del">
        <pc:chgData name="Александр Подстречный" userId="d3275ce00c86cd55" providerId="LiveId" clId="{8DB7224F-BC2B-4A53-8A1D-3D69E1A7D7B6}" dt="2021-04-25T11:01:08.367" v="939" actId="47"/>
        <pc:sldMkLst>
          <pc:docMk/>
          <pc:sldMk cId="767671309" sldId="272"/>
        </pc:sldMkLst>
      </pc:sldChg>
      <pc:sldChg chg="del">
        <pc:chgData name="Александр Подстречный" userId="d3275ce00c86cd55" providerId="LiveId" clId="{8DB7224F-BC2B-4A53-8A1D-3D69E1A7D7B6}" dt="2021-04-25T11:01:08.552" v="940" actId="47"/>
        <pc:sldMkLst>
          <pc:docMk/>
          <pc:sldMk cId="3515469205" sldId="273"/>
        </pc:sldMkLst>
      </pc:sldChg>
      <pc:sldChg chg="del">
        <pc:chgData name="Александр Подстречный" userId="d3275ce00c86cd55" providerId="LiveId" clId="{8DB7224F-BC2B-4A53-8A1D-3D69E1A7D7B6}" dt="2021-04-25T11:01:08.710" v="941" actId="47"/>
        <pc:sldMkLst>
          <pc:docMk/>
          <pc:sldMk cId="2519888592" sldId="274"/>
        </pc:sldMkLst>
      </pc:sldChg>
      <pc:sldChg chg="del">
        <pc:chgData name="Александр Подстречный" userId="d3275ce00c86cd55" providerId="LiveId" clId="{8DB7224F-BC2B-4A53-8A1D-3D69E1A7D7B6}" dt="2021-04-25T11:01:08.887" v="942" actId="47"/>
        <pc:sldMkLst>
          <pc:docMk/>
          <pc:sldMk cId="923822393" sldId="275"/>
        </pc:sldMkLst>
      </pc:sldChg>
      <pc:sldChg chg="add del">
        <pc:chgData name="Александр Подстречный" userId="d3275ce00c86cd55" providerId="LiveId" clId="{8DB7224F-BC2B-4A53-8A1D-3D69E1A7D7B6}" dt="2021-04-25T11:01:13.761" v="947" actId="47"/>
        <pc:sldMkLst>
          <pc:docMk/>
          <pc:sldMk cId="1320719729" sldId="276"/>
        </pc:sldMkLst>
      </pc:sldChg>
      <pc:sldChg chg="modSp mod">
        <pc:chgData name="Александр Подстречный" userId="d3275ce00c86cd55" providerId="LiveId" clId="{8DB7224F-BC2B-4A53-8A1D-3D69E1A7D7B6}" dt="2021-04-25T15:09:11.417" v="1073" actId="1076"/>
        <pc:sldMkLst>
          <pc:docMk/>
          <pc:sldMk cId="523111754" sldId="278"/>
        </pc:sldMkLst>
        <pc:spChg chg="mod">
          <ac:chgData name="Александр Подстречный" userId="d3275ce00c86cd55" providerId="LiveId" clId="{8DB7224F-BC2B-4A53-8A1D-3D69E1A7D7B6}" dt="2021-04-25T10:55:45.043" v="908" actId="20577"/>
          <ac:spMkLst>
            <pc:docMk/>
            <pc:sldMk cId="523111754" sldId="278"/>
            <ac:spMk id="2" creationId="{B5DBF710-6FB9-495F-9627-C78580D68AC6}"/>
          </ac:spMkLst>
        </pc:spChg>
        <pc:picChg chg="mod">
          <ac:chgData name="Александр Подстречный" userId="d3275ce00c86cd55" providerId="LiveId" clId="{8DB7224F-BC2B-4A53-8A1D-3D69E1A7D7B6}" dt="2021-04-25T15:09:11.417" v="1073" actId="1076"/>
          <ac:picMkLst>
            <pc:docMk/>
            <pc:sldMk cId="523111754" sldId="278"/>
            <ac:picMk id="4" creationId="{130A58A0-2548-4DB3-953D-51383DAA55CF}"/>
          </ac:picMkLst>
        </pc:picChg>
      </pc:sldChg>
      <pc:sldChg chg="ord">
        <pc:chgData name="Александр Подстречный" userId="d3275ce00c86cd55" providerId="LiveId" clId="{8DB7224F-BC2B-4A53-8A1D-3D69E1A7D7B6}" dt="2021-04-25T14:51:53.243" v="1048"/>
        <pc:sldMkLst>
          <pc:docMk/>
          <pc:sldMk cId="1640827864" sldId="279"/>
        </pc:sldMkLst>
      </pc:sldChg>
      <pc:sldChg chg="ord">
        <pc:chgData name="Александр Подстречный" userId="d3275ce00c86cd55" providerId="LiveId" clId="{8DB7224F-BC2B-4A53-8A1D-3D69E1A7D7B6}" dt="2021-04-25T14:51:53.243" v="1048"/>
        <pc:sldMkLst>
          <pc:docMk/>
          <pc:sldMk cId="4143070618" sldId="280"/>
        </pc:sldMkLst>
      </pc:sldChg>
      <pc:sldChg chg="ord">
        <pc:chgData name="Александр Подстречный" userId="d3275ce00c86cd55" providerId="LiveId" clId="{8DB7224F-BC2B-4A53-8A1D-3D69E1A7D7B6}" dt="2021-04-25T14:51:53.243" v="1048"/>
        <pc:sldMkLst>
          <pc:docMk/>
          <pc:sldMk cId="4120715605" sldId="281"/>
        </pc:sldMkLst>
      </pc:sldChg>
      <pc:sldChg chg="ord">
        <pc:chgData name="Александр Подстречный" userId="d3275ce00c86cd55" providerId="LiveId" clId="{8DB7224F-BC2B-4A53-8A1D-3D69E1A7D7B6}" dt="2021-04-25T14:51:53.243" v="1048"/>
        <pc:sldMkLst>
          <pc:docMk/>
          <pc:sldMk cId="4228084748" sldId="282"/>
        </pc:sldMkLst>
      </pc:sldChg>
      <pc:sldChg chg="del">
        <pc:chgData name="Александр Подстречный" userId="d3275ce00c86cd55" providerId="LiveId" clId="{8DB7224F-BC2B-4A53-8A1D-3D69E1A7D7B6}" dt="2021-04-23T16:07:33.005" v="0" actId="47"/>
        <pc:sldMkLst>
          <pc:docMk/>
          <pc:sldMk cId="3926405372" sldId="285"/>
        </pc:sldMkLst>
      </pc:sldChg>
      <pc:sldChg chg="modSp mod ord">
        <pc:chgData name="Александр Подстречный" userId="d3275ce00c86cd55" providerId="LiveId" clId="{8DB7224F-BC2B-4A53-8A1D-3D69E1A7D7B6}" dt="2021-04-25T14:51:53.243" v="1048"/>
        <pc:sldMkLst>
          <pc:docMk/>
          <pc:sldMk cId="4282909241" sldId="286"/>
        </pc:sldMkLst>
        <pc:picChg chg="mod">
          <ac:chgData name="Александр Подстречный" userId="d3275ce00c86cd55" providerId="LiveId" clId="{8DB7224F-BC2B-4A53-8A1D-3D69E1A7D7B6}" dt="2021-04-25T10:31:33.274" v="827" actId="14100"/>
          <ac:picMkLst>
            <pc:docMk/>
            <pc:sldMk cId="4282909241" sldId="286"/>
            <ac:picMk id="7" creationId="{58E6813B-C48B-4AC4-9AD2-102481A84206}"/>
          </ac:picMkLst>
        </pc:picChg>
      </pc:sldChg>
      <pc:sldChg chg="new del">
        <pc:chgData name="Александр Подстречный" userId="d3275ce00c86cd55" providerId="LiveId" clId="{8DB7224F-BC2B-4A53-8A1D-3D69E1A7D7B6}" dt="2021-04-24T18:52:31.652" v="45" actId="47"/>
        <pc:sldMkLst>
          <pc:docMk/>
          <pc:sldMk cId="1003924822" sldId="287"/>
        </pc:sldMkLst>
      </pc:sldChg>
      <pc:sldChg chg="new del">
        <pc:chgData name="Александр Подстречный" userId="d3275ce00c86cd55" providerId="LiveId" clId="{8DB7224F-BC2B-4A53-8A1D-3D69E1A7D7B6}" dt="2021-04-24T18:49:30.678" v="3" actId="680"/>
        <pc:sldMkLst>
          <pc:docMk/>
          <pc:sldMk cId="2956029425" sldId="287"/>
        </pc:sldMkLst>
      </pc:sldChg>
      <pc:sldChg chg="addSp delSp modSp add del mod ord">
        <pc:chgData name="Александр Подстречный" userId="d3275ce00c86cd55" providerId="LiveId" clId="{8DB7224F-BC2B-4A53-8A1D-3D69E1A7D7B6}" dt="2021-04-24T19:31:43.195" v="733" actId="47"/>
        <pc:sldMkLst>
          <pc:docMk/>
          <pc:sldMk cId="3298884485" sldId="288"/>
        </pc:sldMkLst>
        <pc:spChg chg="mod">
          <ac:chgData name="Александр Подстречный" userId="d3275ce00c86cd55" providerId="LiveId" clId="{8DB7224F-BC2B-4A53-8A1D-3D69E1A7D7B6}" dt="2021-04-24T19:10:49.863" v="654" actId="20577"/>
          <ac:spMkLst>
            <pc:docMk/>
            <pc:sldMk cId="3298884485" sldId="288"/>
            <ac:spMk id="2" creationId="{CE7BDFAC-0A9B-4D27-BF79-525C4CC9F1DA}"/>
          </ac:spMkLst>
        </pc:spChg>
        <pc:spChg chg="add mod">
          <ac:chgData name="Александр Подстречный" userId="d3275ce00c86cd55" providerId="LiveId" clId="{8DB7224F-BC2B-4A53-8A1D-3D69E1A7D7B6}" dt="2021-04-24T19:11:50.583" v="686" actId="5793"/>
          <ac:spMkLst>
            <pc:docMk/>
            <pc:sldMk cId="3298884485" sldId="288"/>
            <ac:spMk id="3" creationId="{3417E8FB-319D-4758-8133-D08CAF56F7E9}"/>
          </ac:spMkLst>
        </pc:spChg>
        <pc:spChg chg="del">
          <ac:chgData name="Александр Подстречный" userId="d3275ce00c86cd55" providerId="LiveId" clId="{8DB7224F-BC2B-4A53-8A1D-3D69E1A7D7B6}" dt="2021-04-24T18:52:53.953" v="76" actId="478"/>
          <ac:spMkLst>
            <pc:docMk/>
            <pc:sldMk cId="3298884485" sldId="288"/>
            <ac:spMk id="4" creationId="{C850A5BB-401C-418F-A934-44ECDF667631}"/>
          </ac:spMkLst>
        </pc:spChg>
        <pc:spChg chg="add del mod">
          <ac:chgData name="Александр Подстречный" userId="d3275ce00c86cd55" providerId="LiveId" clId="{8DB7224F-BC2B-4A53-8A1D-3D69E1A7D7B6}" dt="2021-04-24T19:04:52.216" v="519" actId="478"/>
          <ac:spMkLst>
            <pc:docMk/>
            <pc:sldMk cId="3298884485" sldId="288"/>
            <ac:spMk id="6" creationId="{48D58D10-52B8-45D9-8DDF-5AFC55ACDFBE}"/>
          </ac:spMkLst>
        </pc:spChg>
        <pc:picChg chg="del">
          <ac:chgData name="Александр Подстречный" userId="d3275ce00c86cd55" providerId="LiveId" clId="{8DB7224F-BC2B-4A53-8A1D-3D69E1A7D7B6}" dt="2021-04-24T18:52:53.953" v="76" actId="478"/>
          <ac:picMkLst>
            <pc:docMk/>
            <pc:sldMk cId="3298884485" sldId="288"/>
            <ac:picMk id="9" creationId="{E4AD3F25-041E-4E62-B91D-035EBC0D1DCC}"/>
          </ac:picMkLst>
        </pc:picChg>
        <pc:picChg chg="del">
          <ac:chgData name="Александр Подстречный" userId="d3275ce00c86cd55" providerId="LiveId" clId="{8DB7224F-BC2B-4A53-8A1D-3D69E1A7D7B6}" dt="2021-04-24T18:52:53.953" v="76" actId="478"/>
          <ac:picMkLst>
            <pc:docMk/>
            <pc:sldMk cId="3298884485" sldId="288"/>
            <ac:picMk id="11" creationId="{05253605-CD0F-43ED-AFF7-75BD5ABD8FA2}"/>
          </ac:picMkLst>
        </pc:picChg>
        <pc:picChg chg="del">
          <ac:chgData name="Александр Подстречный" userId="d3275ce00c86cd55" providerId="LiveId" clId="{8DB7224F-BC2B-4A53-8A1D-3D69E1A7D7B6}" dt="2021-04-24T18:52:53.953" v="76" actId="478"/>
          <ac:picMkLst>
            <pc:docMk/>
            <pc:sldMk cId="3298884485" sldId="288"/>
            <ac:picMk id="13" creationId="{90CD6168-4E8C-4F59-A73F-B6508CCB83AF}"/>
          </ac:picMkLst>
        </pc:picChg>
        <pc:picChg chg="del">
          <ac:chgData name="Александр Подстречный" userId="d3275ce00c86cd55" providerId="LiveId" clId="{8DB7224F-BC2B-4A53-8A1D-3D69E1A7D7B6}" dt="2021-04-24T18:52:53.953" v="76" actId="478"/>
          <ac:picMkLst>
            <pc:docMk/>
            <pc:sldMk cId="3298884485" sldId="288"/>
            <ac:picMk id="15" creationId="{E1B99E3C-153E-47CD-8E26-A9E3CD685A67}"/>
          </ac:picMkLst>
        </pc:picChg>
        <pc:picChg chg="add mod">
          <ac:chgData name="Александр Подстречный" userId="d3275ce00c86cd55" providerId="LiveId" clId="{8DB7224F-BC2B-4A53-8A1D-3D69E1A7D7B6}" dt="2021-04-24T19:03:30.767" v="486" actId="1076"/>
          <ac:picMkLst>
            <pc:docMk/>
            <pc:sldMk cId="3298884485" sldId="288"/>
            <ac:picMk id="16" creationId="{E37F2E63-97D4-4E4F-AF26-CCE10529ABDE}"/>
          </ac:picMkLst>
        </pc:picChg>
        <pc:picChg chg="del">
          <ac:chgData name="Александр Подстречный" userId="d3275ce00c86cd55" providerId="LiveId" clId="{8DB7224F-BC2B-4A53-8A1D-3D69E1A7D7B6}" dt="2021-04-24T18:52:53.953" v="76" actId="478"/>
          <ac:picMkLst>
            <pc:docMk/>
            <pc:sldMk cId="3298884485" sldId="288"/>
            <ac:picMk id="1030" creationId="{DFF6FFCA-F308-4870-ABB5-0D31FA642955}"/>
          </ac:picMkLst>
        </pc:picChg>
        <pc:picChg chg="del">
          <ac:chgData name="Александр Подстречный" userId="d3275ce00c86cd55" providerId="LiveId" clId="{8DB7224F-BC2B-4A53-8A1D-3D69E1A7D7B6}" dt="2021-04-24T18:52:53.953" v="76" actId="478"/>
          <ac:picMkLst>
            <pc:docMk/>
            <pc:sldMk cId="3298884485" sldId="288"/>
            <ac:picMk id="1032" creationId="{0863D82B-53DB-4818-A871-41704A3D08B3}"/>
          </ac:picMkLst>
        </pc:picChg>
        <pc:picChg chg="del">
          <ac:chgData name="Александр Подстречный" userId="d3275ce00c86cd55" providerId="LiveId" clId="{8DB7224F-BC2B-4A53-8A1D-3D69E1A7D7B6}" dt="2021-04-24T18:52:53.953" v="76" actId="478"/>
          <ac:picMkLst>
            <pc:docMk/>
            <pc:sldMk cId="3298884485" sldId="288"/>
            <ac:picMk id="1038" creationId="{621955FF-F731-4644-BCC8-F66C3446FD5B}"/>
          </ac:picMkLst>
        </pc:picChg>
        <pc:picChg chg="del">
          <ac:chgData name="Александр Подстречный" userId="d3275ce00c86cd55" providerId="LiveId" clId="{8DB7224F-BC2B-4A53-8A1D-3D69E1A7D7B6}" dt="2021-04-24T18:52:53.953" v="76" actId="478"/>
          <ac:picMkLst>
            <pc:docMk/>
            <pc:sldMk cId="3298884485" sldId="288"/>
            <ac:picMk id="1042" creationId="{E842EE51-8710-4D0C-B6C5-783A76F026E7}"/>
          </ac:picMkLst>
        </pc:picChg>
        <pc:picChg chg="del mod">
          <ac:chgData name="Александр Подстречный" userId="d3275ce00c86cd55" providerId="LiveId" clId="{8DB7224F-BC2B-4A53-8A1D-3D69E1A7D7B6}" dt="2021-04-24T18:52:53.953" v="76" actId="478"/>
          <ac:picMkLst>
            <pc:docMk/>
            <pc:sldMk cId="3298884485" sldId="288"/>
            <ac:picMk id="1044" creationId="{0003C1B4-97BB-4C93-823E-14A055016976}"/>
          </ac:picMkLst>
        </pc:picChg>
      </pc:sldChg>
      <pc:sldChg chg="add del">
        <pc:chgData name="Александр Подстречный" userId="d3275ce00c86cd55" providerId="LiveId" clId="{8DB7224F-BC2B-4A53-8A1D-3D69E1A7D7B6}" dt="2021-04-24T19:03:39.125" v="487" actId="47"/>
        <pc:sldMkLst>
          <pc:docMk/>
          <pc:sldMk cId="2413806372" sldId="289"/>
        </pc:sldMkLst>
      </pc:sldChg>
      <pc:sldChg chg="addSp delSp modSp add mod">
        <pc:chgData name="Александр Подстречный" userId="d3275ce00c86cd55" providerId="LiveId" clId="{8DB7224F-BC2B-4A53-8A1D-3D69E1A7D7B6}" dt="2021-04-27T11:33:39.379" v="1074" actId="20577"/>
        <pc:sldMkLst>
          <pc:docMk/>
          <pc:sldMk cId="1385821773" sldId="290"/>
        </pc:sldMkLst>
        <pc:spChg chg="mod">
          <ac:chgData name="Александр Подстречный" userId="d3275ce00c86cd55" providerId="LiveId" clId="{8DB7224F-BC2B-4A53-8A1D-3D69E1A7D7B6}" dt="2021-04-25T11:13:56.857" v="1032" actId="207"/>
          <ac:spMkLst>
            <pc:docMk/>
            <pc:sldMk cId="1385821773" sldId="290"/>
            <ac:spMk id="2" creationId="{FC1292DA-C121-468F-8FBF-6FCE9E7514C2}"/>
          </ac:spMkLst>
        </pc:spChg>
        <pc:spChg chg="add mod">
          <ac:chgData name="Александр Подстречный" userId="d3275ce00c86cd55" providerId="LiveId" clId="{8DB7224F-BC2B-4A53-8A1D-3D69E1A7D7B6}" dt="2021-04-25T15:05:40.802" v="1072" actId="20577"/>
          <ac:spMkLst>
            <pc:docMk/>
            <pc:sldMk cId="1385821773" sldId="290"/>
            <ac:spMk id="5" creationId="{496A7447-B50D-4D91-AEA4-5ABB3714EB64}"/>
          </ac:spMkLst>
        </pc:spChg>
        <pc:spChg chg="add mod">
          <ac:chgData name="Александр Подстречный" userId="d3275ce00c86cd55" providerId="LiveId" clId="{8DB7224F-BC2B-4A53-8A1D-3D69E1A7D7B6}" dt="2021-04-27T11:33:39.379" v="1074" actId="20577"/>
          <ac:spMkLst>
            <pc:docMk/>
            <pc:sldMk cId="1385821773" sldId="290"/>
            <ac:spMk id="7" creationId="{7FD8E0FE-3C5D-4EA1-8ECF-DC881064FD22}"/>
          </ac:spMkLst>
        </pc:spChg>
        <pc:spChg chg="mod">
          <ac:chgData name="Александр Подстречный" userId="d3275ce00c86cd55" providerId="LiveId" clId="{8DB7224F-BC2B-4A53-8A1D-3D69E1A7D7B6}" dt="2021-04-25T11:12:17.632" v="1021" actId="207"/>
          <ac:spMkLst>
            <pc:docMk/>
            <pc:sldMk cId="1385821773" sldId="290"/>
            <ac:spMk id="9" creationId="{582F0FEF-F4ED-4D05-95D0-1AB1BCF519FF}"/>
          </ac:spMkLst>
        </pc:spChg>
        <pc:picChg chg="add del">
          <ac:chgData name="Александр Подстречный" userId="d3275ce00c86cd55" providerId="LiveId" clId="{8DB7224F-BC2B-4A53-8A1D-3D69E1A7D7B6}" dt="2021-04-25T11:06:26.982" v="980"/>
          <ac:picMkLst>
            <pc:docMk/>
            <pc:sldMk cId="1385821773" sldId="290"/>
            <ac:picMk id="3" creationId="{6B6670E9-4DD4-4F34-BA97-6DF34739E227}"/>
          </ac:picMkLst>
        </pc:picChg>
        <pc:picChg chg="add del mod">
          <ac:chgData name="Александр Подстречный" userId="d3275ce00c86cd55" providerId="LiveId" clId="{8DB7224F-BC2B-4A53-8A1D-3D69E1A7D7B6}" dt="2021-04-24T19:15:18.535" v="691" actId="478"/>
          <ac:picMkLst>
            <pc:docMk/>
            <pc:sldMk cId="1385821773" sldId="290"/>
            <ac:picMk id="4" creationId="{2B43B51B-6266-4468-B3DE-C69D78218D15}"/>
          </ac:picMkLst>
        </pc:picChg>
        <pc:picChg chg="add mod">
          <ac:chgData name="Александр Подстречный" userId="d3275ce00c86cd55" providerId="LiveId" clId="{8DB7224F-BC2B-4A53-8A1D-3D69E1A7D7B6}" dt="2021-04-25T11:12:41.977" v="1025" actId="1076"/>
          <ac:picMkLst>
            <pc:docMk/>
            <pc:sldMk cId="1385821773" sldId="290"/>
            <ac:picMk id="6" creationId="{5D5FE06B-37C2-446B-94A6-13A09AECC6D7}"/>
          </ac:picMkLst>
        </pc:picChg>
        <pc:picChg chg="add del">
          <ac:chgData name="Александр Подстречный" userId="d3275ce00c86cd55" providerId="LiveId" clId="{8DB7224F-BC2B-4A53-8A1D-3D69E1A7D7B6}" dt="2021-04-24T18:56:54.152" v="151" actId="478"/>
          <ac:picMkLst>
            <pc:docMk/>
            <pc:sldMk cId="1385821773" sldId="290"/>
            <ac:picMk id="11" creationId="{799AC786-73F1-48E8-A832-B429D016BBF3}"/>
          </ac:picMkLst>
        </pc:picChg>
        <pc:picChg chg="mod">
          <ac:chgData name="Александр Подстречный" userId="d3275ce00c86cd55" providerId="LiveId" clId="{8DB7224F-BC2B-4A53-8A1D-3D69E1A7D7B6}" dt="2021-04-25T11:12:46.945" v="1027" actId="1076"/>
          <ac:picMkLst>
            <pc:docMk/>
            <pc:sldMk cId="1385821773" sldId="290"/>
            <ac:picMk id="13" creationId="{A3509433-4973-4F21-8E6D-B8F5260AE10E}"/>
          </ac:picMkLst>
        </pc:picChg>
        <pc:picChg chg="add mod">
          <ac:chgData name="Александр Подстречный" userId="d3275ce00c86cd55" providerId="LiveId" clId="{8DB7224F-BC2B-4A53-8A1D-3D69E1A7D7B6}" dt="2021-04-24T19:17:38.028" v="714" actId="1076"/>
          <ac:picMkLst>
            <pc:docMk/>
            <pc:sldMk cId="1385821773" sldId="290"/>
            <ac:picMk id="1026" creationId="{8C61CFDC-D068-4150-9882-6405DE298232}"/>
          </ac:picMkLst>
        </pc:picChg>
      </pc:sldChg>
      <pc:sldChg chg="modSp add mod ord">
        <pc:chgData name="Александр Подстречный" userId="d3275ce00c86cd55" providerId="LiveId" clId="{8DB7224F-BC2B-4A53-8A1D-3D69E1A7D7B6}" dt="2021-04-25T14:53:48.793" v="1050"/>
        <pc:sldMkLst>
          <pc:docMk/>
          <pc:sldMk cId="2683349857" sldId="291"/>
        </pc:sldMkLst>
        <pc:spChg chg="mod">
          <ac:chgData name="Александр Подстречный" userId="d3275ce00c86cd55" providerId="LiveId" clId="{8DB7224F-BC2B-4A53-8A1D-3D69E1A7D7B6}" dt="2021-04-24T19:10:01.793" v="561" actId="20577"/>
          <ac:spMkLst>
            <pc:docMk/>
            <pc:sldMk cId="2683349857" sldId="291"/>
            <ac:spMk id="3" creationId="{3417E8FB-319D-4758-8133-D08CAF56F7E9}"/>
          </ac:spMkLst>
        </pc:spChg>
        <pc:spChg chg="mod">
          <ac:chgData name="Александр Подстречный" userId="d3275ce00c86cd55" providerId="LiveId" clId="{8DB7224F-BC2B-4A53-8A1D-3D69E1A7D7B6}" dt="2021-04-24T19:09:38.268" v="550" actId="123"/>
          <ac:spMkLst>
            <pc:docMk/>
            <pc:sldMk cId="2683349857" sldId="291"/>
            <ac:spMk id="6" creationId="{48D58D10-52B8-45D9-8DDF-5AFC55ACDFBE}"/>
          </ac:spMkLst>
        </pc:spChg>
      </pc:sldChg>
      <pc:sldChg chg="addSp delSp modSp add mod ord">
        <pc:chgData name="Александр Подстречный" userId="d3275ce00c86cd55" providerId="LiveId" clId="{8DB7224F-BC2B-4A53-8A1D-3D69E1A7D7B6}" dt="2021-04-25T10:28:36.846" v="826" actId="14100"/>
        <pc:sldMkLst>
          <pc:docMk/>
          <pc:sldMk cId="4200795183" sldId="292"/>
        </pc:sldMkLst>
        <pc:spChg chg="mod">
          <ac:chgData name="Александр Подстречный" userId="d3275ce00c86cd55" providerId="LiveId" clId="{8DB7224F-BC2B-4A53-8A1D-3D69E1A7D7B6}" dt="2021-04-24T19:32:15.366" v="764" actId="20577"/>
          <ac:spMkLst>
            <pc:docMk/>
            <pc:sldMk cId="4200795183" sldId="292"/>
            <ac:spMk id="2" creationId="{CE7BDFAC-0A9B-4D27-BF79-525C4CC9F1DA}"/>
          </ac:spMkLst>
        </pc:spChg>
        <pc:spChg chg="mod">
          <ac:chgData name="Александр Подстречный" userId="d3275ce00c86cd55" providerId="LiveId" clId="{8DB7224F-BC2B-4A53-8A1D-3D69E1A7D7B6}" dt="2021-04-24T19:33:49.894" v="792" actId="6549"/>
          <ac:spMkLst>
            <pc:docMk/>
            <pc:sldMk cId="4200795183" sldId="292"/>
            <ac:spMk id="3" creationId="{3417E8FB-319D-4758-8133-D08CAF56F7E9}"/>
          </ac:spMkLst>
        </pc:spChg>
        <pc:spChg chg="del">
          <ac:chgData name="Александр Подстречный" userId="d3275ce00c86cd55" providerId="LiveId" clId="{8DB7224F-BC2B-4A53-8A1D-3D69E1A7D7B6}" dt="2021-04-24T19:32:24.254" v="766" actId="478"/>
          <ac:spMkLst>
            <pc:docMk/>
            <pc:sldMk cId="4200795183" sldId="292"/>
            <ac:spMk id="6" creationId="{48D58D10-52B8-45D9-8DDF-5AFC55ACDFBE}"/>
          </ac:spMkLst>
        </pc:spChg>
        <pc:picChg chg="add del mod modCrop">
          <ac:chgData name="Александр Подстречный" userId="d3275ce00c86cd55" providerId="LiveId" clId="{8DB7224F-BC2B-4A53-8A1D-3D69E1A7D7B6}" dt="2021-04-24T19:36:39.686" v="800" actId="478"/>
          <ac:picMkLst>
            <pc:docMk/>
            <pc:sldMk cId="4200795183" sldId="292"/>
            <ac:picMk id="7" creationId="{4A9E9329-94FD-4168-9A74-F03EBEC9FE63}"/>
          </ac:picMkLst>
        </pc:picChg>
        <pc:picChg chg="add mod">
          <ac:chgData name="Александр Подстречный" userId="d3275ce00c86cd55" providerId="LiveId" clId="{8DB7224F-BC2B-4A53-8A1D-3D69E1A7D7B6}" dt="2021-04-25T10:28:36.846" v="826" actId="14100"/>
          <ac:picMkLst>
            <pc:docMk/>
            <pc:sldMk cId="4200795183" sldId="292"/>
            <ac:picMk id="8" creationId="{818B8F08-8F45-4ACB-9477-2E5792D6C238}"/>
          </ac:picMkLst>
        </pc:picChg>
        <pc:picChg chg="add mod">
          <ac:chgData name="Александр Подстречный" userId="d3275ce00c86cd55" providerId="LiveId" clId="{8DB7224F-BC2B-4A53-8A1D-3D69E1A7D7B6}" dt="2021-04-25T10:28:36.189" v="824" actId="1076"/>
          <ac:picMkLst>
            <pc:docMk/>
            <pc:sldMk cId="4200795183" sldId="292"/>
            <ac:picMk id="10" creationId="{8D030BE5-1338-4438-B461-6E38984BF2BA}"/>
          </ac:picMkLst>
        </pc:picChg>
        <pc:picChg chg="add mod">
          <ac:chgData name="Александр Подстречный" userId="d3275ce00c86cd55" providerId="LiveId" clId="{8DB7224F-BC2B-4A53-8A1D-3D69E1A7D7B6}" dt="2021-04-25T10:28:34.963" v="819" actId="1076"/>
          <ac:picMkLst>
            <pc:docMk/>
            <pc:sldMk cId="4200795183" sldId="292"/>
            <ac:picMk id="12" creationId="{DED6E838-0B34-4645-89AA-EF66EE482C7B}"/>
          </ac:picMkLst>
        </pc:picChg>
        <pc:picChg chg="mod">
          <ac:chgData name="Александр Подстречный" userId="d3275ce00c86cd55" providerId="LiveId" clId="{8DB7224F-BC2B-4A53-8A1D-3D69E1A7D7B6}" dt="2021-04-24T19:32:20.271" v="765" actId="1076"/>
          <ac:picMkLst>
            <pc:docMk/>
            <pc:sldMk cId="4200795183" sldId="292"/>
            <ac:picMk id="16" creationId="{E37F2E63-97D4-4E4F-AF26-CCE10529ABDE}"/>
          </ac:picMkLst>
        </pc:picChg>
      </pc:sldChg>
      <pc:sldChg chg="addSp delSp modSp add del mod">
        <pc:chgData name="Александр Подстречный" userId="d3275ce00c86cd55" providerId="LiveId" clId="{8DB7224F-BC2B-4A53-8A1D-3D69E1A7D7B6}" dt="2021-04-25T11:01:11.060" v="945" actId="47"/>
        <pc:sldMkLst>
          <pc:docMk/>
          <pc:sldMk cId="1130515544" sldId="293"/>
        </pc:sldMkLst>
        <pc:spChg chg="mod">
          <ac:chgData name="Александр Подстречный" userId="d3275ce00c86cd55" providerId="LiveId" clId="{8DB7224F-BC2B-4A53-8A1D-3D69E1A7D7B6}" dt="2021-04-25T10:44:56.205" v="864" actId="20577"/>
          <ac:spMkLst>
            <pc:docMk/>
            <pc:sldMk cId="1130515544" sldId="293"/>
            <ac:spMk id="2" creationId="{CE7BDFAC-0A9B-4D27-BF79-525C4CC9F1DA}"/>
          </ac:spMkLst>
        </pc:spChg>
        <pc:spChg chg="add del mod">
          <ac:chgData name="Александр Подстречный" userId="d3275ce00c86cd55" providerId="LiveId" clId="{8DB7224F-BC2B-4A53-8A1D-3D69E1A7D7B6}" dt="2021-04-25T10:32:19.514" v="837"/>
          <ac:spMkLst>
            <pc:docMk/>
            <pc:sldMk cId="1130515544" sldId="293"/>
            <ac:spMk id="4" creationId="{1C829F28-A56D-4EF4-B7C7-FA445D5DC0B2}"/>
          </ac:spMkLst>
        </pc:spChg>
        <pc:spChg chg="add mod">
          <ac:chgData name="Александр Подстречный" userId="d3275ce00c86cd55" providerId="LiveId" clId="{8DB7224F-BC2B-4A53-8A1D-3D69E1A7D7B6}" dt="2021-04-25T10:36:37.126" v="857" actId="1076"/>
          <ac:spMkLst>
            <pc:docMk/>
            <pc:sldMk cId="1130515544" sldId="293"/>
            <ac:spMk id="8" creationId="{D48BEC45-6CC9-4A5B-8A5A-4148B9DD1AE5}"/>
          </ac:spMkLst>
        </pc:spChg>
        <pc:picChg chg="del">
          <ac:chgData name="Александр Подстречный" userId="d3275ce00c86cd55" providerId="LiveId" clId="{8DB7224F-BC2B-4A53-8A1D-3D69E1A7D7B6}" dt="2021-04-25T10:32:03.053" v="836" actId="478"/>
          <ac:picMkLst>
            <pc:docMk/>
            <pc:sldMk cId="1130515544" sldId="293"/>
            <ac:picMk id="6" creationId="{D5950673-332C-4CF8-91B5-B50B38561E68}"/>
          </ac:picMkLst>
        </pc:picChg>
        <pc:picChg chg="add mod">
          <ac:chgData name="Александр Подстречный" userId="d3275ce00c86cd55" providerId="LiveId" clId="{8DB7224F-BC2B-4A53-8A1D-3D69E1A7D7B6}" dt="2021-04-25T10:36:37.950" v="859" actId="14100"/>
          <ac:picMkLst>
            <pc:docMk/>
            <pc:sldMk cId="1130515544" sldId="293"/>
            <ac:picMk id="7" creationId="{D1877135-1F16-4C67-BDFB-6AED530D340A}"/>
          </ac:picMkLst>
        </pc:picChg>
      </pc:sldChg>
      <pc:sldChg chg="modSp add mod">
        <pc:chgData name="Александр Подстречный" userId="d3275ce00c86cd55" providerId="LiveId" clId="{8DB7224F-BC2B-4A53-8A1D-3D69E1A7D7B6}" dt="2021-04-25T10:50:28.461" v="875" actId="6549"/>
        <pc:sldMkLst>
          <pc:docMk/>
          <pc:sldMk cId="3900706502" sldId="294"/>
        </pc:sldMkLst>
        <pc:spChg chg="mod">
          <ac:chgData name="Александр Подстречный" userId="d3275ce00c86cd55" providerId="LiveId" clId="{8DB7224F-BC2B-4A53-8A1D-3D69E1A7D7B6}" dt="2021-04-25T10:44:52.132" v="863" actId="20577"/>
          <ac:spMkLst>
            <pc:docMk/>
            <pc:sldMk cId="3900706502" sldId="294"/>
            <ac:spMk id="2" creationId="{CE7BDFAC-0A9B-4D27-BF79-525C4CC9F1DA}"/>
          </ac:spMkLst>
        </pc:spChg>
        <pc:spChg chg="mod">
          <ac:chgData name="Александр Подстречный" userId="d3275ce00c86cd55" providerId="LiveId" clId="{8DB7224F-BC2B-4A53-8A1D-3D69E1A7D7B6}" dt="2021-04-25T10:50:28.461" v="875" actId="6549"/>
          <ac:spMkLst>
            <pc:docMk/>
            <pc:sldMk cId="3900706502" sldId="294"/>
            <ac:spMk id="8" creationId="{D48BEC45-6CC9-4A5B-8A5A-4148B9DD1AE5}"/>
          </ac:spMkLst>
        </pc:spChg>
      </pc:sldChg>
      <pc:sldChg chg="modSp add del mod">
        <pc:chgData name="Александр Подстречный" userId="d3275ce00c86cd55" providerId="LiveId" clId="{8DB7224F-BC2B-4A53-8A1D-3D69E1A7D7B6}" dt="2021-04-25T14:43:03.437" v="1046" actId="47"/>
        <pc:sldMkLst>
          <pc:docMk/>
          <pc:sldMk cId="246324585" sldId="295"/>
        </pc:sldMkLst>
        <pc:picChg chg="mod">
          <ac:chgData name="Александр Подстречный" userId="d3275ce00c86cd55" providerId="LiveId" clId="{8DB7224F-BC2B-4A53-8A1D-3D69E1A7D7B6}" dt="2021-04-25T14:43:01.390" v="1043" actId="1076"/>
          <ac:picMkLst>
            <pc:docMk/>
            <pc:sldMk cId="246324585" sldId="295"/>
            <ac:picMk id="9" creationId="{E4AD3F25-041E-4E62-B91D-035EBC0D1DCC}"/>
          </ac:picMkLst>
        </pc:picChg>
        <pc:picChg chg="mod">
          <ac:chgData name="Александр Подстречный" userId="d3275ce00c86cd55" providerId="LiveId" clId="{8DB7224F-BC2B-4A53-8A1D-3D69E1A7D7B6}" dt="2021-04-25T14:42:47.609" v="1037" actId="1076"/>
          <ac:picMkLst>
            <pc:docMk/>
            <pc:sldMk cId="246324585" sldId="295"/>
            <ac:picMk id="1030" creationId="{DFF6FFCA-F308-4870-ABB5-0D31FA642955}"/>
          </ac:picMkLst>
        </pc:picChg>
        <pc:picChg chg="mod">
          <ac:chgData name="Александр Подстречный" userId="d3275ce00c86cd55" providerId="LiveId" clId="{8DB7224F-BC2B-4A53-8A1D-3D69E1A7D7B6}" dt="2021-04-25T14:43:01.790" v="1045" actId="1076"/>
          <ac:picMkLst>
            <pc:docMk/>
            <pc:sldMk cId="246324585" sldId="295"/>
            <ac:picMk id="1032" creationId="{0863D82B-53DB-4818-A871-41704A3D08B3}"/>
          </ac:picMkLst>
        </pc:picChg>
        <pc:picChg chg="mod">
          <ac:chgData name="Александр Подстречный" userId="d3275ce00c86cd55" providerId="LiveId" clId="{8DB7224F-BC2B-4A53-8A1D-3D69E1A7D7B6}" dt="2021-04-25T14:43:01.597" v="1044" actId="1076"/>
          <ac:picMkLst>
            <pc:docMk/>
            <pc:sldMk cId="246324585" sldId="295"/>
            <ac:picMk id="1038" creationId="{621955FF-F731-4644-BCC8-F66C3446FD5B}"/>
          </ac:picMkLst>
        </pc:picChg>
      </pc:sldChg>
      <pc:sldChg chg="add del">
        <pc:chgData name="Александр Подстречный" userId="d3275ce00c86cd55" providerId="LiveId" clId="{8DB7224F-BC2B-4A53-8A1D-3D69E1A7D7B6}" dt="2021-04-25T10:55:01.059" v="877" actId="47"/>
        <pc:sldMkLst>
          <pc:docMk/>
          <pc:sldMk cId="327240861" sldId="295"/>
        </pc:sldMkLst>
      </pc:sldChg>
      <pc:sldChg chg="delSp add del mod ord">
        <pc:chgData name="Александр Подстречный" userId="d3275ce00c86cd55" providerId="LiveId" clId="{8DB7224F-BC2B-4A53-8A1D-3D69E1A7D7B6}" dt="2021-04-25T11:01:17.302" v="948" actId="47"/>
        <pc:sldMkLst>
          <pc:docMk/>
          <pc:sldMk cId="1520962374" sldId="295"/>
        </pc:sldMkLst>
        <pc:graphicFrameChg chg="del">
          <ac:chgData name="Александр Подстречный" userId="d3275ce00c86cd55" providerId="LiveId" clId="{8DB7224F-BC2B-4A53-8A1D-3D69E1A7D7B6}" dt="2021-04-25T11:00:01.617" v="913" actId="478"/>
          <ac:graphicFrameMkLst>
            <pc:docMk/>
            <pc:sldMk cId="1520962374" sldId="295"/>
            <ac:graphicFrameMk id="3" creationId="{7C99E6E2-1FDA-4DBA-9428-40838E3C6FB0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B974E-691E-4BDB-98ED-4D43CA326CFA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18DD-F758-4B8C-940E-8DB416BB8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97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B974E-691E-4BDB-98ED-4D43CA326CFA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18DD-F758-4B8C-940E-8DB416BB8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62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B974E-691E-4BDB-98ED-4D43CA326CFA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18DD-F758-4B8C-940E-8DB416BB8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521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B974E-691E-4BDB-98ED-4D43CA326CFA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18DD-F758-4B8C-940E-8DB416BB8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87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B974E-691E-4BDB-98ED-4D43CA326CFA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18DD-F758-4B8C-940E-8DB416BB8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293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B974E-691E-4BDB-98ED-4D43CA326CFA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18DD-F758-4B8C-940E-8DB416BB8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04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B974E-691E-4BDB-98ED-4D43CA326CFA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18DD-F758-4B8C-940E-8DB416BB8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85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B974E-691E-4BDB-98ED-4D43CA326CFA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18DD-F758-4B8C-940E-8DB416BB8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77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B974E-691E-4BDB-98ED-4D43CA326CFA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18DD-F758-4B8C-940E-8DB416BB8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282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B974E-691E-4BDB-98ED-4D43CA326CFA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18DD-F758-4B8C-940E-8DB416BB8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85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B974E-691E-4BDB-98ED-4D43CA326CFA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18DD-F758-4B8C-940E-8DB416BB8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144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B974E-691E-4BDB-98ED-4D43CA326CFA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218DD-F758-4B8C-940E-8DB416BB8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025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battlecity-20-20" TargetMode="External"/><Relationship Id="rId7" Type="http://schemas.openxmlformats.org/officeDocument/2006/relationships/image" Target="../media/image41.png"/><Relationship Id="rId2" Type="http://schemas.openxmlformats.org/officeDocument/2006/relationships/hyperlink" Target="https://vk.com/battlecity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lck.ru/U6kFu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tes.google.com/view/battlecity-20-20" TargetMode="External"/><Relationship Id="rId4" Type="http://schemas.openxmlformats.org/officeDocument/2006/relationships/hyperlink" Target="https://vk.com/battlecity202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gif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C61CFDC-D068-4150-9882-6405DE298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061" y="104212"/>
            <a:ext cx="8415867" cy="21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582F0FEF-F4ED-4D05-95D0-1AB1BCF51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4" y="2332632"/>
            <a:ext cx="9144000" cy="593756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Arcade Classic 2003" panose="00000400000000000000" pitchFamily="2" charset="0"/>
              </a:rPr>
              <a:t>ИНДИВИДУАЛЬНЫЙ ПРОЕКТ ПО ТЕМЕ: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509433-4973-4F21-8E6D-B8F5260AE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130" y="3467846"/>
            <a:ext cx="2269724" cy="6417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1292DA-C121-468F-8FBF-6FCE9E7514C2}"/>
              </a:ext>
            </a:extLst>
          </p:cNvPr>
          <p:cNvSpPr txBox="1"/>
          <p:nvPr/>
        </p:nvSpPr>
        <p:spPr>
          <a:xfrm>
            <a:off x="6920419" y="4820904"/>
            <a:ext cx="52228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Цель проекта</a:t>
            </a:r>
            <a:r>
              <a:rPr lang="ru-RU" dirty="0"/>
              <a:t>: Обучение программированию учащихся 7-11 классов на примере изучения структуры и исходного кода игры «</a:t>
            </a:r>
            <a:r>
              <a:rPr lang="ru-RU" dirty="0" err="1"/>
              <a:t>BattleCity</a:t>
            </a:r>
            <a:r>
              <a:rPr lang="ru-RU" dirty="0"/>
              <a:t> 20.20», получение детьми опыта работы в команде, развитие стратегического и тактического мышления, навыков быстрого принятия решений.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A7447-B50D-4D91-AEA4-5ABB3714EB64}"/>
              </a:ext>
            </a:extLst>
          </p:cNvPr>
          <p:cNvSpPr txBox="1"/>
          <p:nvPr/>
        </p:nvSpPr>
        <p:spPr>
          <a:xfrm>
            <a:off x="168272" y="5104913"/>
            <a:ext cx="4461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ПРОЕКТ ПОДГОТОВИЛ:</a:t>
            </a:r>
          </a:p>
          <a:p>
            <a:r>
              <a:rPr lang="ru-RU" dirty="0"/>
              <a:t>Ученик 11А класса Подстречный Александр</a:t>
            </a:r>
          </a:p>
          <a:p>
            <a:r>
              <a:rPr lang="ru-RU" dirty="0"/>
              <a:t>МБОУ Гимназия №6</a:t>
            </a:r>
          </a:p>
          <a:p>
            <a:r>
              <a:rPr lang="ru-RU" dirty="0" err="1"/>
              <a:t>г.о</a:t>
            </a:r>
            <a:r>
              <a:rPr lang="ru-RU" dirty="0"/>
              <a:t>. Красногорск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5FE06B-37C2-446B-94A6-13A09AECC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344" y="4287648"/>
            <a:ext cx="1019297" cy="1278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8E0FE-3C5D-4EA1-8ECF-DC881064FD22}"/>
              </a:ext>
            </a:extLst>
          </p:cNvPr>
          <p:cNvSpPr txBox="1"/>
          <p:nvPr/>
        </p:nvSpPr>
        <p:spPr>
          <a:xfrm>
            <a:off x="-8" y="286693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cade Classic 2003" panose="00000400000000000000" pitchFamily="2" charset="0"/>
              </a:rPr>
              <a:t>«разработка компьютерных игр на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cade Classic 2003" panose="00000400000000000000" pitchFamily="2" charset="0"/>
              </a:rPr>
              <a:t>python</a:t>
            </a: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cade Classic 2003" panose="00000400000000000000" pitchFamily="2" charset="0"/>
              </a:rPr>
              <a:t>»</a:t>
            </a:r>
            <a:endParaRPr lang="ru-RU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821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BF710-6FB9-495F-9627-C78580D68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4742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Arcade Classic 2003" panose="00000400000000000000" pitchFamily="2" charset="0"/>
              </a:rPr>
              <a:t>ГРАФИКИ И ТАБЛИЦЫ.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A7B466-0E96-4D62-9370-8AE87A4150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4795" y="2162175"/>
            <a:ext cx="3821430" cy="3216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2F77FF-7F00-47DA-A84A-610DE92F8D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30687" y="2162175"/>
            <a:ext cx="3821900" cy="3216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23F576-8E19-4477-90D7-B65E1ADD7BF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97049" y="2162175"/>
            <a:ext cx="3821140" cy="321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99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7BDFAC-0A9B-4D27-BF79-525C4CC9F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82"/>
            <a:ext cx="10515600" cy="59160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Arcade Classic 2003" panose="00000400000000000000" pitchFamily="2" charset="0"/>
              </a:rPr>
              <a:t>ЭКОСИСТЕМА ИГРЫ В ИНТЕРНЕТЕ</a:t>
            </a:r>
          </a:p>
        </p:txBody>
      </p:sp>
      <p:sp>
        <p:nvSpPr>
          <p:cNvPr id="5" name="AutoShape 2" descr="Sublime Text Vector Logo - Download Free SVG Icon | Worldvectorlogo">
            <a:extLst>
              <a:ext uri="{FF2B5EF4-FFF2-40B4-BE49-F238E27FC236}">
                <a16:creationId xmlns:a16="http://schemas.microsoft.com/office/drawing/2014/main" id="{938D204B-C597-41AD-8EA3-21EFFE8269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17E8FB-319D-4758-8133-D08CAF56F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4" y="1126067"/>
            <a:ext cx="5325533" cy="505089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800" dirty="0"/>
              <a:t>В Интернете игру представляют:</a:t>
            </a:r>
          </a:p>
          <a:p>
            <a:pPr algn="just"/>
            <a:r>
              <a:rPr lang="ru-RU" sz="1800" dirty="0"/>
              <a:t>Чат-бот группы «</a:t>
            </a:r>
            <a:r>
              <a:rPr lang="ru-RU" sz="1800" dirty="0" err="1"/>
              <a:t>BattleCity</a:t>
            </a:r>
            <a:r>
              <a:rPr lang="ru-RU" sz="1800" dirty="0"/>
              <a:t> 20.20» (</a:t>
            </a:r>
            <a:r>
              <a:rPr lang="ru-RU" sz="1800" dirty="0">
                <a:hlinkClick r:id="rId2"/>
              </a:rPr>
              <a:t>https://vk.com/battlecity2020</a:t>
            </a:r>
            <a:r>
              <a:rPr lang="ru-RU" sz="1800" dirty="0"/>
              <a:t>) социальной сети «ВКонтакте», предназначенный для обслуживания целевой аудитории игры.</a:t>
            </a:r>
          </a:p>
          <a:p>
            <a:pPr algn="just"/>
            <a:r>
              <a:rPr lang="ru-RU" sz="1800" dirty="0"/>
              <a:t>Тематический сайт «</a:t>
            </a:r>
            <a:r>
              <a:rPr lang="ru-RU" sz="1800" dirty="0" err="1"/>
              <a:t>BattleCity</a:t>
            </a:r>
            <a:r>
              <a:rPr lang="ru-RU" sz="1800" dirty="0"/>
              <a:t> 20.20» в информационно-коммуникационной сети Интернет, доступный по адресу (</a:t>
            </a:r>
            <a:r>
              <a:rPr lang="ru-RU" sz="1800" dirty="0">
                <a:hlinkClick r:id="rId3"/>
              </a:rPr>
              <a:t>https://sites.google.com/view/battlecity-20-20</a:t>
            </a:r>
            <a:r>
              <a:rPr lang="ru-RU" sz="1800" dirty="0"/>
              <a:t>)</a:t>
            </a:r>
          </a:p>
          <a:p>
            <a:pPr marL="0" indent="0" algn="just">
              <a:buNone/>
            </a:pPr>
            <a:endParaRPr lang="ru-RU" sz="18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37F2E63-97D4-4E4F-AF26-CCE10529A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5" y="372041"/>
            <a:ext cx="461890" cy="4618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8B8F08-8F45-4ACB-9477-2E5792D6C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148" y="960603"/>
            <a:ext cx="5408185" cy="57319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D030BE5-1338-4438-B461-6E38984BF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610" y="3826569"/>
            <a:ext cx="2531997" cy="276497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ED6E838-0B34-4645-89AA-EF66EE482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241" y="3826569"/>
            <a:ext cx="2555038" cy="276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95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>
            <a:hlinkClick r:id="" action="ppaction://ole?verb=0"/>
            <a:extLst>
              <a:ext uri="{FF2B5EF4-FFF2-40B4-BE49-F238E27FC236}">
                <a16:creationId xmlns:a16="http://schemas.microsoft.com/office/drawing/2014/main" id="{7C99E6E2-1FDA-4DBA-9428-40838E3C6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973090"/>
              </p:ext>
            </p:extLst>
          </p:nvPr>
        </p:nvGraphicFramePr>
        <p:xfrm>
          <a:off x="931069" y="523726"/>
          <a:ext cx="10329862" cy="5810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Presentation" r:id="rId3" imgW="6073265" imgH="3417099" progId="PowerPoint.Show.12">
                  <p:embed/>
                </p:oleObj>
              </mc:Choice>
              <mc:Fallback>
                <p:oleObj name="Presentation" r:id="rId3" imgW="6073265" imgH="3417099" progId="PowerPoint.Show.12">
                  <p:embed/>
                  <p:pic>
                    <p:nvPicPr>
                      <p:cNvPr id="3" name="Объект 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C99E6E2-1FDA-4DBA-9428-40838E3C6F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1069" y="523726"/>
                        <a:ext cx="10329862" cy="5810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EF09E86-80F6-42B8-B1DE-0D781999405E}"/>
              </a:ext>
            </a:extLst>
          </p:cNvPr>
          <p:cNvSpPr txBox="1"/>
          <p:nvPr/>
        </p:nvSpPr>
        <p:spPr>
          <a:xfrm>
            <a:off x="4619625" y="5534025"/>
            <a:ext cx="318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Можно открыть…</a:t>
            </a:r>
          </a:p>
        </p:txBody>
      </p:sp>
    </p:spTree>
    <p:extLst>
      <p:ext uri="{BB962C8B-B14F-4D97-AF65-F5344CB8AC3E}">
        <p14:creationId xmlns:p14="http://schemas.microsoft.com/office/powerpoint/2010/main" val="3258296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7BDFAC-0A9B-4D27-BF79-525C4CC9F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808"/>
            <a:ext cx="10515600" cy="59160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Arcade Classic 2003" panose="00000400000000000000" pitchFamily="2" charset="0"/>
              </a:rPr>
              <a:t>ВЫВОДЫ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1877135-1F16-4C67-BDFB-6AED530D3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52" y="623622"/>
            <a:ext cx="9264496" cy="24114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8BEC45-6CC9-4A5B-8A5A-4148B9DD1AE5}"/>
              </a:ext>
            </a:extLst>
          </p:cNvPr>
          <p:cNvSpPr txBox="1"/>
          <p:nvPr/>
        </p:nvSpPr>
        <p:spPr>
          <a:xfrm>
            <a:off x="1515291" y="3105396"/>
            <a:ext cx="91614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В работе над своим проектом я достиг всех поставленных задач. Дополнительные и необязательные идеи не были реализованы. Результатом проекта стали:</a:t>
            </a:r>
          </a:p>
          <a:p>
            <a:pPr algn="just"/>
            <a:r>
              <a:rPr lang="ru-RU" sz="1600" dirty="0"/>
              <a:t>•	Компьютерная игра «</a:t>
            </a:r>
            <a:r>
              <a:rPr lang="ru-RU" sz="1600" dirty="0" err="1"/>
              <a:t>BattleCity</a:t>
            </a:r>
            <a:r>
              <a:rPr lang="ru-RU" sz="1600" dirty="0"/>
              <a:t> 20.20».</a:t>
            </a:r>
          </a:p>
          <a:p>
            <a:pPr algn="just"/>
            <a:r>
              <a:rPr lang="ru-RU" sz="1600" dirty="0"/>
              <a:t>•	Чат-бот группы «</a:t>
            </a:r>
            <a:r>
              <a:rPr lang="ru-RU" sz="1600" dirty="0" err="1"/>
              <a:t>BattleCity</a:t>
            </a:r>
            <a:r>
              <a:rPr lang="ru-RU" sz="1600" dirty="0"/>
              <a:t> 20.20» социальной сети «ВКонтакте», предназначенный для работы с целевой аудиторией проекта.</a:t>
            </a:r>
          </a:p>
          <a:p>
            <a:pPr algn="just"/>
            <a:r>
              <a:rPr lang="ru-RU" sz="1600" dirty="0"/>
              <a:t>•	Сайт игры «</a:t>
            </a:r>
            <a:r>
              <a:rPr lang="ru-RU" sz="1600" dirty="0" err="1"/>
              <a:t>BattleCity</a:t>
            </a:r>
            <a:r>
              <a:rPr lang="ru-RU" sz="1600" dirty="0"/>
              <a:t> 20.20».</a:t>
            </a:r>
          </a:p>
          <a:p>
            <a:pPr algn="just"/>
            <a:r>
              <a:rPr lang="ru-RU" sz="1600" dirty="0"/>
              <a:t>Внутренние выводы: При создании игры я получил большой опыт в работе с большими проектами в сфере IT. Узнал много нового про работу программиста, геймдизайнера, художника, звукорежиссёра и других профессиях, связанных с разработкой игр.</a:t>
            </a:r>
          </a:p>
          <a:p>
            <a:pPr algn="just"/>
            <a:r>
              <a:rPr lang="ru-RU" sz="1600" dirty="0"/>
              <a:t>Внешние выводы: Своей целью ставил разработать максимально приближенную к оригиналу игру, но с некоторыми изменениями. Так как это далеко не финальная версия, в ней реализованы еще не все дополнительные идеи, в числе которых система хранения данных о пользователях, еще не все особенности. Планируются различные механики, механизм Боевого Пропуска и многие другие «фишки» современных игровых проектов. Планируется дальнейшая поддержка и развитие проекта.</a:t>
            </a:r>
          </a:p>
        </p:txBody>
      </p:sp>
    </p:spTree>
    <p:extLst>
      <p:ext uri="{BB962C8B-B14F-4D97-AF65-F5344CB8AC3E}">
        <p14:creationId xmlns:p14="http://schemas.microsoft.com/office/powerpoint/2010/main" val="1130515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7BDFAC-0A9B-4D27-BF79-525C4CC9F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808"/>
            <a:ext cx="10515600" cy="59160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Arcade Classic 2003" panose="00000400000000000000" pitchFamily="2" charset="0"/>
              </a:rPr>
              <a:t>ВЫВОДЫ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1877135-1F16-4C67-BDFB-6AED530D3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52" y="623622"/>
            <a:ext cx="9264496" cy="24114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8BEC45-6CC9-4A5B-8A5A-4148B9DD1AE5}"/>
              </a:ext>
            </a:extLst>
          </p:cNvPr>
          <p:cNvSpPr txBox="1"/>
          <p:nvPr/>
        </p:nvSpPr>
        <p:spPr>
          <a:xfrm>
            <a:off x="1515291" y="3105396"/>
            <a:ext cx="91614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Во время работы над проектом:</a:t>
            </a:r>
          </a:p>
          <a:p>
            <a:pPr algn="just"/>
            <a:r>
              <a:rPr lang="ru-RU" sz="1600" dirty="0"/>
              <a:t>•	Была создана игра «</a:t>
            </a:r>
            <a:r>
              <a:rPr lang="ru-RU" sz="1600" dirty="0" err="1"/>
              <a:t>BattleCity</a:t>
            </a:r>
            <a:r>
              <a:rPr lang="ru-RU" sz="1600" dirty="0"/>
              <a:t> 20.20» на языке программирования </a:t>
            </a:r>
            <a:r>
              <a:rPr lang="ru-RU" sz="1600" dirty="0" err="1"/>
              <a:t>Python</a:t>
            </a:r>
            <a:r>
              <a:rPr lang="ru-RU" sz="1600" dirty="0"/>
              <a:t>, практически идентичная игре «</a:t>
            </a:r>
            <a:r>
              <a:rPr lang="ru-RU" sz="1600" dirty="0" err="1"/>
              <a:t>Battle</a:t>
            </a:r>
            <a:r>
              <a:rPr lang="ru-RU" sz="1600" dirty="0"/>
              <a:t> </a:t>
            </a:r>
            <a:r>
              <a:rPr lang="ru-RU" sz="1600" dirty="0" err="1"/>
              <a:t>City</a:t>
            </a:r>
            <a:r>
              <a:rPr lang="ru-RU" sz="1600" dirty="0"/>
              <a:t>» на игровых приставках </a:t>
            </a:r>
            <a:r>
              <a:rPr lang="ru-RU" sz="1600" dirty="0" err="1"/>
              <a:t>Nintendo</a:t>
            </a:r>
            <a:r>
              <a:rPr lang="ru-RU" sz="1600" dirty="0"/>
              <a:t> </a:t>
            </a:r>
            <a:r>
              <a:rPr lang="ru-RU" sz="1600" dirty="0" err="1"/>
              <a:t>Entertainment</a:t>
            </a:r>
            <a:r>
              <a:rPr lang="ru-RU" sz="1600" dirty="0"/>
              <a:t> </a:t>
            </a:r>
            <a:r>
              <a:rPr lang="ru-RU" sz="1600" dirty="0" err="1"/>
              <a:t>System</a:t>
            </a:r>
            <a:r>
              <a:rPr lang="ru-RU" sz="1600" dirty="0"/>
              <a:t> 80-x годов. На данный момент игру «</a:t>
            </a:r>
            <a:r>
              <a:rPr lang="ru-RU" sz="1600" dirty="0" err="1"/>
              <a:t>BattleCity</a:t>
            </a:r>
            <a:r>
              <a:rPr lang="ru-RU" sz="1600" dirty="0"/>
              <a:t> 20.20» версии «0.1beta» можно скачать по ссылке: </a:t>
            </a:r>
            <a:r>
              <a:rPr lang="ru-RU" sz="1600" dirty="0">
                <a:hlinkClick r:id="rId3"/>
              </a:rPr>
              <a:t>https://clck.ru/U6kFu</a:t>
            </a:r>
            <a:r>
              <a:rPr lang="ru-RU" sz="1600" dirty="0"/>
              <a:t> </a:t>
            </a:r>
          </a:p>
          <a:p>
            <a:pPr algn="just"/>
            <a:r>
              <a:rPr lang="ru-RU" sz="1600" dirty="0"/>
              <a:t>•	Разработан чат-бот группы «</a:t>
            </a:r>
            <a:r>
              <a:rPr lang="ru-RU" sz="1600" dirty="0" err="1"/>
              <a:t>BattleCity</a:t>
            </a:r>
            <a:r>
              <a:rPr lang="ru-RU" sz="1600" dirty="0"/>
              <a:t> 20.20» (</a:t>
            </a:r>
            <a:r>
              <a:rPr lang="ru-RU" sz="1600" dirty="0">
                <a:hlinkClick r:id="rId4"/>
              </a:rPr>
              <a:t>https://vk.com/battlecity2020</a:t>
            </a:r>
            <a:r>
              <a:rPr lang="ru-RU" sz="1600" dirty="0"/>
              <a:t>) социальной сети «ВКонтакте» для обслуживания целевой аудитории игры.</a:t>
            </a:r>
          </a:p>
          <a:p>
            <a:pPr algn="just"/>
            <a:r>
              <a:rPr lang="ru-RU" sz="1600" dirty="0"/>
              <a:t>•	Создан тематический сайт «</a:t>
            </a:r>
            <a:r>
              <a:rPr lang="ru-RU" sz="1600" dirty="0" err="1"/>
              <a:t>BattleCity</a:t>
            </a:r>
            <a:r>
              <a:rPr lang="ru-RU" sz="1600" dirty="0"/>
              <a:t> 20.20» в информационно-коммуникационной сети Интернет, доступный по адресу (</a:t>
            </a:r>
            <a:r>
              <a:rPr lang="ru-RU" sz="1600" dirty="0">
                <a:hlinkClick r:id="rId5"/>
              </a:rPr>
              <a:t>https://sites.google.com/view/battlecity-20-20</a:t>
            </a:r>
            <a:r>
              <a:rPr lang="ru-RU" sz="1600" dirty="0"/>
              <a:t>)</a:t>
            </a:r>
          </a:p>
          <a:p>
            <a:pPr algn="just"/>
            <a:r>
              <a:rPr lang="ru-RU" sz="1600" dirty="0"/>
              <a:t>Результатами своей деятельности по созданию игры я удовлетворен, готов поддерживать и развивать проект в лучшую сторону, реализовывать новые механики.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b="1" dirty="0"/>
              <a:t>Рефлексия</a:t>
            </a:r>
            <a:r>
              <a:rPr lang="ru-RU" sz="1600" dirty="0"/>
              <a:t>:</a:t>
            </a:r>
          </a:p>
          <a:p>
            <a:pPr algn="just"/>
            <a:r>
              <a:rPr lang="ru-RU" sz="1600" dirty="0"/>
              <a:t>Я считаю, что тема моего проекта выбрана удачно. Цель сформулирована чётко, поставленные задачи были успешно выполнены. Тема была исследована достаточно глубоко. </a:t>
            </a:r>
          </a:p>
        </p:txBody>
      </p:sp>
    </p:spTree>
    <p:extLst>
      <p:ext uri="{BB962C8B-B14F-4D97-AF65-F5344CB8AC3E}">
        <p14:creationId xmlns:p14="http://schemas.microsoft.com/office/powerpoint/2010/main" val="3900706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7BDFAC-0A9B-4D27-BF79-525C4CC9F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82"/>
            <a:ext cx="10515600" cy="59160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Arcade Classic 2003" panose="00000400000000000000" pitchFamily="2" charset="0"/>
              </a:rPr>
              <a:t>ЦЕЛИ. ЗАДАЧИ. АКТУАЛЬНОСТЬ</a:t>
            </a:r>
          </a:p>
        </p:txBody>
      </p:sp>
      <p:sp>
        <p:nvSpPr>
          <p:cNvPr id="5" name="AutoShape 2" descr="Sublime Text Vector Logo - Download Free SVG Icon | Worldvectorlogo">
            <a:extLst>
              <a:ext uri="{FF2B5EF4-FFF2-40B4-BE49-F238E27FC236}">
                <a16:creationId xmlns:a16="http://schemas.microsoft.com/office/drawing/2014/main" id="{938D204B-C597-41AD-8EA3-21EFFE8269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17E8FB-319D-4758-8133-D08CAF56F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4" y="1126067"/>
            <a:ext cx="5325533" cy="5050896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		ЗАДАЧИ:</a:t>
            </a:r>
          </a:p>
          <a:p>
            <a:pPr marL="342900" lvl="0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Получить необходимые навыки и умения для дальнейшей работы с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 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проектами.</a:t>
            </a:r>
          </a:p>
          <a:p>
            <a:pPr marL="342900" lvl="0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Р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азвивать поисковые навыки и умения;</a:t>
            </a:r>
          </a:p>
          <a:p>
            <a:pPr marL="342900" lvl="0" indent="-34290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владеть способами обработки полученных результатов;</a:t>
            </a:r>
          </a:p>
          <a:p>
            <a:pPr marL="342900" lvl="0" indent="-34290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У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совершенствовать навыки работы с разнообразными источниками информации;</a:t>
            </a:r>
          </a:p>
          <a:p>
            <a:pPr marL="342900" lvl="0" indent="-34290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владеть навыками работы на компьютере в программах: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Sublime Text 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3,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PyCharm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Python 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3.7.2,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Nestopia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1.40,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Quarrel Battle City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Smart Install Maker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Внутренние средства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Windows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10,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Paint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net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indent="0" algn="just">
              <a:buNone/>
            </a:pP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D58D10-52B8-45D9-8DDF-5AFC55ACDFBE}"/>
              </a:ext>
            </a:extLst>
          </p:cNvPr>
          <p:cNvSpPr txBox="1"/>
          <p:nvPr/>
        </p:nvSpPr>
        <p:spPr>
          <a:xfrm>
            <a:off x="5943600" y="1126067"/>
            <a:ext cx="5765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				</a:t>
            </a:r>
            <a:r>
              <a:rPr lang="ru-RU" sz="2800" dirty="0"/>
              <a:t>АКТУАЛЬНОСТЬ</a:t>
            </a:r>
            <a:r>
              <a:rPr lang="ru-RU" dirty="0"/>
              <a:t>:</a:t>
            </a:r>
          </a:p>
          <a:p>
            <a:pPr algn="just"/>
            <a:r>
              <a:rPr lang="ru-RU" dirty="0"/>
              <a:t>Компьютерные игры актуальны всегда. Они помогают освоить компьютер, узнать многие компьютерные программы и языки программирования, на которых они написаны. Игры помогают развить у человека внимательность, умение выстраивать логические цепочки, планировать цели и задачи как на ближайшее время, так и на будущее. Сейчас Министерство Просвещения РФ рассматривает вопрос о введении в российских школах уроков по киберспорту. Эксперты считают, что игры помогают развивать стратегическое и тактическое мышление, логику, креативный потенциал, скорость реакции и работу в команде. В 2019 году институт развития интернета предложил ввести в российских школах уроки по киберспорту. Если инициативу примут, то эксперимент запустят в период с 2020 по 2025 год.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37F2E63-97D4-4E4F-AF26-CCE10529A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0" y="372041"/>
            <a:ext cx="461890" cy="46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49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BF710-6FB9-495F-9627-C78580D68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474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>
                <a:latin typeface="Arcade Classic 2003" panose="00000400000000000000" pitchFamily="2" charset="0"/>
              </a:rPr>
              <a:t>ИСТОРИЯ ПОЯВЛЕНИЯ </a:t>
            </a:r>
            <a:r>
              <a:rPr lang="en-US" sz="4000" dirty="0">
                <a:latin typeface="Arcade Classic 2003" panose="00000400000000000000" pitchFamily="2" charset="0"/>
              </a:rPr>
              <a:t>Battle city</a:t>
            </a:r>
            <a:endParaRPr lang="ru-RU" sz="4000" dirty="0">
              <a:latin typeface="Arcade Classic 2003" panose="00000400000000000000" pitchFamily="2" charset="0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C15A5E5-FF36-48C7-BFBB-6BD0AD1BC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1675" y="1482725"/>
            <a:ext cx="557212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Скриншоты «предшественника» игры: </a:t>
            </a:r>
            <a:r>
              <a:rPr lang="en-US" dirty="0"/>
              <a:t>Tank Battalion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5DC47B-0AC7-4A3F-9480-2CCC21C99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1049868"/>
            <a:ext cx="4564921" cy="521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008A34C-8AE6-45A3-ADF7-E8E0C88D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197" y="2659703"/>
            <a:ext cx="3156315" cy="360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B3F2172-9A62-414D-84CC-9D70EED98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740" y="2659703"/>
            <a:ext cx="3156315" cy="360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82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BF710-6FB9-495F-9627-C78580D68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474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>
                <a:latin typeface="Arcade Classic 2003" panose="00000400000000000000" pitchFamily="2" charset="0"/>
              </a:rPr>
              <a:t>ПОДДЕРЖИВАЕМЫЕ ПК ДЛЯ</a:t>
            </a:r>
            <a:r>
              <a:rPr lang="en-US" sz="4000" dirty="0">
                <a:latin typeface="Arcade Classic 2003" panose="00000400000000000000" pitchFamily="2" charset="0"/>
              </a:rPr>
              <a:t> TANK BATTLAION</a:t>
            </a:r>
            <a:endParaRPr lang="ru-RU" sz="4000" dirty="0">
              <a:latin typeface="Arcade Classic 2003" panose="00000400000000000000" pitchFamily="2" charset="0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C15A5E5-FF36-48C7-BFBB-6BD0AD1BC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488" y="1452249"/>
            <a:ext cx="72009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Commodore VIC-20 (1980-1985</a:t>
            </a:r>
            <a:r>
              <a:rPr lang="ru-RU" dirty="0"/>
              <a:t>, </a:t>
            </a:r>
            <a:r>
              <a:rPr lang="en-US" dirty="0"/>
              <a:t>Japan)</a:t>
            </a:r>
            <a:endParaRPr lang="ru-RU" dirty="0"/>
          </a:p>
        </p:txBody>
      </p:sp>
      <p:pic>
        <p:nvPicPr>
          <p:cNvPr id="4098" name="Picture 2" descr="THEVIC20, the reinvention of the Commodore VIC-20, will go on sale on  October 23, 2020 - World Today News">
            <a:extLst>
              <a:ext uri="{FF2B5EF4-FFF2-40B4-BE49-F238E27FC236}">
                <a16:creationId xmlns:a16="http://schemas.microsoft.com/office/drawing/2014/main" id="{6A0289B4-5CFE-45A6-AF16-515E3706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6" y="1152518"/>
            <a:ext cx="2562224" cy="136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744DCBF-2E54-4061-BC48-72CA1F228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663" y="2518171"/>
            <a:ext cx="3954462" cy="397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mmodore VIC-20 - Papercraft Design — Rocky Bergen">
            <a:extLst>
              <a:ext uri="{FF2B5EF4-FFF2-40B4-BE49-F238E27FC236}">
                <a16:creationId xmlns:a16="http://schemas.microsoft.com/office/drawing/2014/main" id="{ABD3288C-3D78-40B9-A84B-325440327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1" y="2730052"/>
            <a:ext cx="5421312" cy="387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070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BF710-6FB9-495F-9627-C78580D68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474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>
                <a:latin typeface="Arcade Classic 2003" panose="00000400000000000000" pitchFamily="2" charset="0"/>
              </a:rPr>
              <a:t>ПОДДЕРЖИВАЕМЫЕ ПК ДЛЯ</a:t>
            </a:r>
            <a:r>
              <a:rPr lang="en-US" sz="4000" dirty="0">
                <a:latin typeface="Arcade Classic 2003" panose="00000400000000000000" pitchFamily="2" charset="0"/>
              </a:rPr>
              <a:t> TANK BATTLAION</a:t>
            </a:r>
            <a:endParaRPr lang="ru-RU" sz="4000" dirty="0">
              <a:latin typeface="Arcade Classic 2003" panose="00000400000000000000" pitchFamily="2" charset="0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C15A5E5-FF36-48C7-BFBB-6BD0AD1BC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488" y="1452249"/>
            <a:ext cx="72009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Sharp X68000 (1987)</a:t>
            </a:r>
            <a:endParaRPr lang="ru-RU" dirty="0"/>
          </a:p>
        </p:txBody>
      </p:sp>
      <p:pic>
        <p:nvPicPr>
          <p:cNvPr id="5122" name="Picture 2" descr="Sharp X68000 BIOS roms, games and ISOs to download for emulation">
            <a:extLst>
              <a:ext uri="{FF2B5EF4-FFF2-40B4-BE49-F238E27FC236}">
                <a16:creationId xmlns:a16="http://schemas.microsoft.com/office/drawing/2014/main" id="{64FB58BA-FEB4-48E0-AFBC-7FC91FD1E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157100"/>
            <a:ext cx="5256215" cy="36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unny Place / SHARP X68000 XVI Compact 'REDZONE' unofficial Fun Page">
            <a:extLst>
              <a:ext uri="{FF2B5EF4-FFF2-40B4-BE49-F238E27FC236}">
                <a16:creationId xmlns:a16="http://schemas.microsoft.com/office/drawing/2014/main" id="{F668E773-2D75-4D0D-94FC-968B7D49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096" y="2573194"/>
            <a:ext cx="3655675" cy="274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harp X68000 — Википедия">
            <a:extLst>
              <a:ext uri="{FF2B5EF4-FFF2-40B4-BE49-F238E27FC236}">
                <a16:creationId xmlns:a16="http://schemas.microsoft.com/office/drawing/2014/main" id="{95B9F69E-299E-4B75-9615-1159AD19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183" y="2030269"/>
            <a:ext cx="2210917" cy="360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715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BF710-6FB9-495F-9627-C78580D68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474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Arcade Classic 2003" panose="00000400000000000000" pitchFamily="2" charset="0"/>
              </a:rPr>
              <a:t>BATTLE CITY</a:t>
            </a:r>
            <a:r>
              <a:rPr lang="ru-RU" sz="4000" dirty="0">
                <a:latin typeface="Arcade Classic 2003" panose="00000400000000000000" pitchFamily="2" charset="0"/>
              </a:rPr>
              <a:t>. Поддерживаемые устройства.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C15A5E5-FF36-48C7-BFBB-6BD0AD1BC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25" y="1423518"/>
            <a:ext cx="3592512" cy="53847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Аркадный автомат</a:t>
            </a:r>
          </a:p>
        </p:txBody>
      </p:sp>
      <p:pic>
        <p:nvPicPr>
          <p:cNvPr id="6146" name="Picture 2" descr="Battle City | Charleston | Яндекс Дзен">
            <a:extLst>
              <a:ext uri="{FF2B5EF4-FFF2-40B4-BE49-F238E27FC236}">
                <a16:creationId xmlns:a16="http://schemas.microsoft.com/office/drawing/2014/main" id="{9D3FDBFF-1FC0-47B1-8E63-58C834B53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9" r="24999"/>
          <a:stretch/>
        </p:blipFill>
        <p:spPr bwMode="auto">
          <a:xfrm>
            <a:off x="123825" y="2043114"/>
            <a:ext cx="2428607" cy="366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4">
            <a:extLst>
              <a:ext uri="{FF2B5EF4-FFF2-40B4-BE49-F238E27FC236}">
                <a16:creationId xmlns:a16="http://schemas.microsoft.com/office/drawing/2014/main" id="{933B91FF-E687-4548-B894-2FEA55E7C6D9}"/>
              </a:ext>
            </a:extLst>
          </p:cNvPr>
          <p:cNvSpPr txBox="1">
            <a:spLocks/>
          </p:cNvSpPr>
          <p:nvPr/>
        </p:nvSpPr>
        <p:spPr>
          <a:xfrm>
            <a:off x="4537869" y="1423518"/>
            <a:ext cx="3592512" cy="53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NES Console (1983 - 1995)</a:t>
            </a:r>
            <a:endParaRPr lang="ru-RU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6B0FF0AC-6EA2-4C63-9830-F8A250BEB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679" y="1828644"/>
            <a:ext cx="4499771" cy="244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7DAD1FE-3052-4464-A8B2-65B1A3F46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489" y="4097398"/>
            <a:ext cx="5010150" cy="267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Объект 4">
            <a:extLst>
              <a:ext uri="{FF2B5EF4-FFF2-40B4-BE49-F238E27FC236}">
                <a16:creationId xmlns:a16="http://schemas.microsoft.com/office/drawing/2014/main" id="{71927C5F-46EE-412B-B550-355D7D1089D7}"/>
              </a:ext>
            </a:extLst>
          </p:cNvPr>
          <p:cNvSpPr txBox="1">
            <a:spLocks/>
          </p:cNvSpPr>
          <p:nvPr/>
        </p:nvSpPr>
        <p:spPr>
          <a:xfrm>
            <a:off x="8951913" y="1524715"/>
            <a:ext cx="3592512" cy="538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Gameboy </a:t>
            </a:r>
            <a:r>
              <a:rPr lang="en-US" dirty="0" err="1"/>
              <a:t>Nitendo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FD7809-2D11-47CF-B5DF-42DA35144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696" y="2073126"/>
            <a:ext cx="3339403" cy="40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84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7BDFAC-0A9B-4D27-BF79-525C4CC9F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3093"/>
            <a:ext cx="10515600" cy="59160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Arcade Classic 2003" panose="00000400000000000000" pitchFamily="2" charset="0"/>
              </a:rPr>
              <a:t>ИСПОЛЬЗОВАННОЕ ПРОГРАММНОЕ ОБЕСПЕЧЕНИЕ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850A5BB-401C-418F-A934-44ECDF667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9558"/>
            <a:ext cx="10515600" cy="4351338"/>
          </a:xfrm>
        </p:spPr>
        <p:txBody>
          <a:bodyPr/>
          <a:lstStyle/>
          <a:p>
            <a:r>
              <a:rPr lang="en-US" dirty="0"/>
              <a:t>Sublime Text 3</a:t>
            </a:r>
          </a:p>
          <a:p>
            <a:r>
              <a:rPr lang="en-US" dirty="0"/>
              <a:t>Paint.net</a:t>
            </a:r>
          </a:p>
          <a:p>
            <a:r>
              <a:rPr lang="en-US" dirty="0"/>
              <a:t>PyCharm</a:t>
            </a:r>
          </a:p>
          <a:p>
            <a:r>
              <a:rPr lang="en-US" dirty="0" err="1"/>
              <a:t>Nestopia</a:t>
            </a:r>
            <a:r>
              <a:rPr lang="en-US" dirty="0"/>
              <a:t> v1.40</a:t>
            </a:r>
          </a:p>
          <a:p>
            <a:r>
              <a:rPr lang="en-US" dirty="0"/>
              <a:t>Quarrel Battle City</a:t>
            </a:r>
          </a:p>
          <a:p>
            <a:r>
              <a:rPr lang="en-US" dirty="0"/>
              <a:t>Smart Install Maker</a:t>
            </a:r>
          </a:p>
          <a:p>
            <a:r>
              <a:rPr lang="ru-RU" dirty="0"/>
              <a:t>Средства </a:t>
            </a:r>
            <a:r>
              <a:rPr lang="en-US" dirty="0"/>
              <a:t>Windows 10</a:t>
            </a:r>
            <a:endParaRPr lang="ru-RU" dirty="0"/>
          </a:p>
          <a:p>
            <a:r>
              <a:rPr lang="ru-RU" dirty="0"/>
              <a:t>Блокнот</a:t>
            </a:r>
            <a:endParaRPr lang="en-US" dirty="0"/>
          </a:p>
          <a:p>
            <a:endParaRPr lang="ru-RU" dirty="0"/>
          </a:p>
        </p:txBody>
      </p:sp>
      <p:sp>
        <p:nvSpPr>
          <p:cNvPr id="5" name="AutoShape 2" descr="Sublime Text Vector Logo - Download Free SVG Icon | Worldvectorlogo">
            <a:extLst>
              <a:ext uri="{FF2B5EF4-FFF2-40B4-BE49-F238E27FC236}">
                <a16:creationId xmlns:a16="http://schemas.microsoft.com/office/drawing/2014/main" id="{938D204B-C597-41AD-8EA3-21EFFE8269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0" name="Picture 6" descr="Sublime text Icon | Papirus Apps Iconset | Papirus Development Team">
            <a:extLst>
              <a:ext uri="{FF2B5EF4-FFF2-40B4-BE49-F238E27FC236}">
                <a16:creationId xmlns:a16="http://schemas.microsoft.com/office/drawing/2014/main" id="{DFF6FFCA-F308-4870-ABB5-0D31FA642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605" y="1440390"/>
            <a:ext cx="1979877" cy="197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Купить paint.net - Xbox Store Checker">
            <a:extLst>
              <a:ext uri="{FF2B5EF4-FFF2-40B4-BE49-F238E27FC236}">
                <a16:creationId xmlns:a16="http://schemas.microsoft.com/office/drawing/2014/main" id="{0863D82B-53DB-4818-A871-41704A3D0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460" y="1319740"/>
            <a:ext cx="2261394" cy="22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AD3F25-041E-4E62-B91D-035EBC0D1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625" y="3519487"/>
            <a:ext cx="1440656" cy="1440656"/>
          </a:xfrm>
          <a:prstGeom prst="rect">
            <a:avLst/>
          </a:prstGeom>
        </p:spPr>
      </p:pic>
      <p:pic>
        <p:nvPicPr>
          <p:cNvPr id="1038" name="Picture 14" descr="Nestopia - NES/Famicom Emulator | Nes, Arcade, Handheld">
            <a:extLst>
              <a:ext uri="{FF2B5EF4-FFF2-40B4-BE49-F238E27FC236}">
                <a16:creationId xmlns:a16="http://schemas.microsoft.com/office/drawing/2014/main" id="{621955FF-F731-4644-BCC8-F66C3446F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601" y="1523337"/>
            <a:ext cx="1854199" cy="185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5253605-CD0F-43ED-AFF7-75BD5ABD8F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59" y="3519487"/>
            <a:ext cx="1600541" cy="16005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0CD6168-4E8C-4F59-A73F-B6508CCB8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6429" y="3581134"/>
            <a:ext cx="1600541" cy="1600541"/>
          </a:xfrm>
          <a:prstGeom prst="rect">
            <a:avLst/>
          </a:prstGeom>
        </p:spPr>
      </p:pic>
      <p:pic>
        <p:nvPicPr>
          <p:cNvPr id="1042" name="Picture 18" descr="Проблемы? 9 команд для CMD.exe, которые должен знать каждый Windows-юзер -  TechToday">
            <a:extLst>
              <a:ext uri="{FF2B5EF4-FFF2-40B4-BE49-F238E27FC236}">
                <a16:creationId xmlns:a16="http://schemas.microsoft.com/office/drawing/2014/main" id="{E842EE51-8710-4D0C-B6C5-783A76F02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665" y="5165196"/>
            <a:ext cx="1472616" cy="144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1B99E3C-153E-47CD-8E26-A9E3CD685A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559" y="5095876"/>
            <a:ext cx="1600541" cy="1674985"/>
          </a:xfrm>
          <a:prstGeom prst="rect">
            <a:avLst/>
          </a:prstGeom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0003C1B4-97BB-4C93-823E-14A05501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475" y="5160170"/>
            <a:ext cx="1600541" cy="160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261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BF710-6FB9-495F-9627-C78580D68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474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>
                <a:latin typeface="Arcade Classic 2003" panose="00000400000000000000" pitchFamily="2" charset="0"/>
              </a:rPr>
              <a:t>Использованные БИБЛИОТЕКИ ЯЗЫКА ПРОГРАММИРОВАНИЯ </a:t>
            </a:r>
            <a:r>
              <a:rPr lang="en-US" sz="4000" dirty="0">
                <a:latin typeface="Arcade Classic 2003" panose="00000400000000000000" pitchFamily="2" charset="0"/>
              </a:rPr>
              <a:t>PYTHON</a:t>
            </a:r>
            <a:endParaRPr lang="ru-RU" sz="4000" dirty="0">
              <a:latin typeface="Arcade Classic 2003" panose="00000400000000000000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114BB4-7F1A-448B-885C-448D8DA4D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462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Pygame</a:t>
            </a:r>
            <a:endParaRPr lang="en-US" dirty="0"/>
          </a:p>
          <a:p>
            <a:r>
              <a:rPr lang="en-US" dirty="0"/>
              <a:t>Sys</a:t>
            </a:r>
          </a:p>
          <a:p>
            <a:r>
              <a:rPr lang="en-US" dirty="0"/>
              <a:t>Random</a:t>
            </a:r>
          </a:p>
          <a:p>
            <a:r>
              <a:rPr lang="en-US" dirty="0"/>
              <a:t>Math</a:t>
            </a:r>
          </a:p>
          <a:p>
            <a:r>
              <a:rPr lang="en-US" dirty="0"/>
              <a:t>Time</a:t>
            </a:r>
          </a:p>
          <a:p>
            <a:r>
              <a:rPr lang="en-US" dirty="0" err="1"/>
              <a:t>Os</a:t>
            </a:r>
            <a:endParaRPr lang="en-US" dirty="0"/>
          </a:p>
          <a:p>
            <a:r>
              <a:rPr lang="en-US" dirty="0" err="1"/>
              <a:t>Os.path</a:t>
            </a:r>
            <a:endParaRPr lang="en-US" dirty="0"/>
          </a:p>
          <a:p>
            <a:r>
              <a:rPr lang="en-US" dirty="0" err="1"/>
              <a:t>Pyperclip</a:t>
            </a:r>
            <a:endParaRPr lang="en-US" dirty="0"/>
          </a:p>
          <a:p>
            <a:r>
              <a:rPr lang="en-US" dirty="0" err="1"/>
              <a:t>Configparser</a:t>
            </a:r>
            <a:endParaRPr lang="en-US" dirty="0"/>
          </a:p>
          <a:p>
            <a:r>
              <a:rPr lang="en-US" dirty="0" err="1"/>
              <a:t>Webbrowser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0A58A0-2548-4DB3-953D-51383DAA5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843" y="1200359"/>
            <a:ext cx="4091903" cy="1157021"/>
          </a:xfrm>
          <a:prstGeom prst="rect">
            <a:avLst/>
          </a:prstGeom>
        </p:spPr>
      </p:pic>
      <p:pic>
        <p:nvPicPr>
          <p:cNvPr id="2050" name="Picture 2" descr="Создание игр на Python 3 и Pygame: Часть 2 / Хабр">
            <a:extLst>
              <a:ext uri="{FF2B5EF4-FFF2-40B4-BE49-F238E27FC236}">
                <a16:creationId xmlns:a16="http://schemas.microsoft.com/office/drawing/2014/main" id="{02C6A7BA-87C8-4213-A419-E20A1837B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684" y="2297033"/>
            <a:ext cx="3143250" cy="92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ibaut.Lunet / python-math · GitLab">
            <a:extLst>
              <a:ext uri="{FF2B5EF4-FFF2-40B4-BE49-F238E27FC236}">
                <a16:creationId xmlns:a16="http://schemas.microsoft.com/office/drawing/2014/main" id="{8D04C31C-2524-4C1B-8FC6-B8B46019A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48" y="3379187"/>
            <a:ext cx="1936462" cy="193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CF42637-8D1D-4306-9A16-8BF5F9B73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119" y="4497143"/>
            <a:ext cx="1792888" cy="1792888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43EC9F0-2488-45B7-BE32-28EAA046F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417" y="1518189"/>
            <a:ext cx="180239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797B23B-F0A2-4F84-B77D-7942B41F4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4" y="2099335"/>
            <a:ext cx="1233161" cy="162366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70C9B69-F590-489C-B3F5-D50DD3BD49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7309" y="5202881"/>
            <a:ext cx="1425610" cy="142561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8D84B60-8245-4A4D-A21C-E7DB369D96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9063" y="3351336"/>
            <a:ext cx="1792888" cy="17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11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BF710-6FB9-495F-9627-C78580D68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474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>
                <a:latin typeface="Arcade Classic 2003" panose="00000400000000000000" pitchFamily="2" charset="0"/>
              </a:rPr>
              <a:t>СКРИНШОТЫ РАЗРАБАТЫВАЕМОГО ПРОЕКТА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A06A8B-312D-447B-8989-97DDAE92A4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0517" y="1409700"/>
            <a:ext cx="5527358" cy="506126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C1900CA-AC18-4AE3-A7A8-12E754DF6B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6487" y="1409700"/>
            <a:ext cx="5528990" cy="506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93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696</TotalTime>
  <Words>783</Words>
  <Application>Microsoft Office PowerPoint</Application>
  <PresentationFormat>Широкоэкранный</PresentationFormat>
  <Paragraphs>70</Paragraphs>
  <Slides>14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Office Theme</vt:lpstr>
      <vt:lpstr>ИНДИВИДУАЛЬНЫЙ ПРОЕКТ ПО ТЕМЕ:</vt:lpstr>
      <vt:lpstr>ЦЕЛИ. ЗАДАЧИ. АКТУАЛЬНОСТЬ</vt:lpstr>
      <vt:lpstr>ИСТОРИЯ ПОЯВЛЕНИЯ Battle city</vt:lpstr>
      <vt:lpstr>ПОДДЕРЖИВАЕМЫЕ ПК ДЛЯ TANK BATTLAION</vt:lpstr>
      <vt:lpstr>ПОДДЕРЖИВАЕМЫЕ ПК ДЛЯ TANK BATTLAION</vt:lpstr>
      <vt:lpstr>BATTLE CITY. Поддерживаемые устройства.</vt:lpstr>
      <vt:lpstr>ИСПОЛЬЗОВАННОЕ ПРОГРАММНОЕ ОБЕСПЕЧЕНИЕ</vt:lpstr>
      <vt:lpstr>Использованные БИБЛИОТЕКИ ЯЗЫКА ПРОГРАММИРОВАНИЯ PYTHON</vt:lpstr>
      <vt:lpstr>СКРИНШОТЫ РАЗРАБАТЫВАЕМОГО ПРОЕКТА</vt:lpstr>
      <vt:lpstr>ГРАФИКИ И ТАБЛИЦЫ.</vt:lpstr>
      <vt:lpstr>ЭКОСИСТЕМА ИГРЫ В ИНТЕРНЕТЕ</vt:lpstr>
      <vt:lpstr>Презентация PowerPoint</vt:lpstr>
      <vt:lpstr>ВЫВОДЫ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к индивидуальному проекту  «Разработка компьютерных игр на Python. Игра BattleCity 20.20»</dc:title>
  <dc:creator>Александр Подстречный</dc:creator>
  <cp:lastModifiedBy>Александр Подстречный</cp:lastModifiedBy>
  <cp:revision>107</cp:revision>
  <dcterms:created xsi:type="dcterms:W3CDTF">2021-04-20T18:10:53Z</dcterms:created>
  <dcterms:modified xsi:type="dcterms:W3CDTF">2021-04-28T09:38:09Z</dcterms:modified>
</cp:coreProperties>
</file>